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56" r:id="rId2"/>
    <p:sldId id="452" r:id="rId3"/>
    <p:sldId id="438" r:id="rId4"/>
    <p:sldId id="428" r:id="rId5"/>
    <p:sldId id="477" r:id="rId6"/>
    <p:sldId id="475" r:id="rId7"/>
    <p:sldId id="509" r:id="rId8"/>
    <p:sldId id="443" r:id="rId9"/>
    <p:sldId id="478" r:id="rId10"/>
    <p:sldId id="479" r:id="rId11"/>
    <p:sldId id="429" r:id="rId12"/>
    <p:sldId id="454" r:id="rId13"/>
    <p:sldId id="474" r:id="rId14"/>
    <p:sldId id="430" r:id="rId15"/>
    <p:sldId id="445" r:id="rId16"/>
    <p:sldId id="360" r:id="rId17"/>
    <p:sldId id="383" r:id="rId18"/>
    <p:sldId id="419" r:id="rId19"/>
    <p:sldId id="483" r:id="rId20"/>
    <p:sldId id="484" r:id="rId21"/>
    <p:sldId id="417" r:id="rId22"/>
    <p:sldId id="480" r:id="rId23"/>
    <p:sldId id="486" r:id="rId24"/>
    <p:sldId id="511" r:id="rId25"/>
    <p:sldId id="490" r:id="rId26"/>
    <p:sldId id="491" r:id="rId27"/>
    <p:sldId id="512" r:id="rId28"/>
    <p:sldId id="493" r:id="rId29"/>
    <p:sldId id="481" r:id="rId30"/>
    <p:sldId id="494" r:id="rId31"/>
    <p:sldId id="495" r:id="rId32"/>
    <p:sldId id="496" r:id="rId33"/>
    <p:sldId id="482" r:id="rId34"/>
    <p:sldId id="503" r:id="rId35"/>
    <p:sldId id="499" r:id="rId36"/>
    <p:sldId id="500" r:id="rId37"/>
  </p:sldIdLst>
  <p:sldSz cx="9144000" cy="6858000" type="screen4x3"/>
  <p:notesSz cx="6797675" cy="9928225"/>
  <p:defaultTextStyle>
    <a:defPPr>
      <a:defRPr lang="en-GB"/>
    </a:defPPr>
    <a:lvl1pPr algn="ctr" defTabSz="44958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400" kern="1200">
        <a:solidFill>
          <a:schemeClr val="bg1"/>
        </a:solidFill>
        <a:latin typeface="Times New Roman" panose="02020603050405020304" pitchFamily="18" charset="0"/>
        <a:ea typeface="MS Gothic" panose="020B0609070205080204" pitchFamily="49" charset="-128"/>
        <a:cs typeface="+mn-cs"/>
      </a:defRPr>
    </a:lvl1pPr>
    <a:lvl2pPr marL="742950" indent="-285750" algn="ctr" defTabSz="44958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400" kern="1200">
        <a:solidFill>
          <a:schemeClr val="bg1"/>
        </a:solidFill>
        <a:latin typeface="Times New Roman" panose="02020603050405020304" pitchFamily="18" charset="0"/>
        <a:ea typeface="MS Gothic" panose="020B0609070205080204" pitchFamily="49" charset="-128"/>
        <a:cs typeface="+mn-cs"/>
      </a:defRPr>
    </a:lvl2pPr>
    <a:lvl3pPr marL="1143000" indent="-228600" algn="ctr" defTabSz="44958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400" kern="1200">
        <a:solidFill>
          <a:schemeClr val="bg1"/>
        </a:solidFill>
        <a:latin typeface="Times New Roman" panose="02020603050405020304" pitchFamily="18" charset="0"/>
        <a:ea typeface="MS Gothic" panose="020B0609070205080204" pitchFamily="49" charset="-128"/>
        <a:cs typeface="+mn-cs"/>
      </a:defRPr>
    </a:lvl3pPr>
    <a:lvl4pPr marL="1600200" indent="-228600" algn="ctr" defTabSz="44958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400" kern="1200">
        <a:solidFill>
          <a:schemeClr val="bg1"/>
        </a:solidFill>
        <a:latin typeface="Times New Roman" panose="02020603050405020304" pitchFamily="18" charset="0"/>
        <a:ea typeface="MS Gothic" panose="020B0609070205080204" pitchFamily="49" charset="-128"/>
        <a:cs typeface="+mn-cs"/>
      </a:defRPr>
    </a:lvl4pPr>
    <a:lvl5pPr marL="2057400" indent="-228600" algn="ctr" defTabSz="44958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400" kern="1200">
        <a:solidFill>
          <a:schemeClr val="bg1"/>
        </a:solidFill>
        <a:latin typeface="Times New Roman" panose="02020603050405020304" pitchFamily="18" charset="0"/>
        <a:ea typeface="MS Gothic" panose="020B0609070205080204" pitchFamily="49" charset="-128"/>
        <a:cs typeface="+mn-cs"/>
      </a:defRPr>
    </a:lvl5pPr>
    <a:lvl6pPr marL="2286000" algn="l" defTabSz="914400" rtl="0" eaLnBrk="1" latinLnBrk="0" hangingPunct="1">
      <a:defRPr sz="1400" kern="1200">
        <a:solidFill>
          <a:schemeClr val="bg1"/>
        </a:solidFill>
        <a:latin typeface="Times New Roman" panose="02020603050405020304" pitchFamily="18" charset="0"/>
        <a:ea typeface="MS Gothic" panose="020B0609070205080204" pitchFamily="49" charset="-128"/>
        <a:cs typeface="+mn-cs"/>
      </a:defRPr>
    </a:lvl6pPr>
    <a:lvl7pPr marL="2743200" algn="l" defTabSz="914400" rtl="0" eaLnBrk="1" latinLnBrk="0" hangingPunct="1">
      <a:defRPr sz="1400" kern="1200">
        <a:solidFill>
          <a:schemeClr val="bg1"/>
        </a:solidFill>
        <a:latin typeface="Times New Roman" panose="02020603050405020304" pitchFamily="18" charset="0"/>
        <a:ea typeface="MS Gothic" panose="020B0609070205080204" pitchFamily="49" charset="-128"/>
        <a:cs typeface="+mn-cs"/>
      </a:defRPr>
    </a:lvl7pPr>
    <a:lvl8pPr marL="3200400" algn="l" defTabSz="914400" rtl="0" eaLnBrk="1" latinLnBrk="0" hangingPunct="1">
      <a:defRPr sz="1400" kern="1200">
        <a:solidFill>
          <a:schemeClr val="bg1"/>
        </a:solidFill>
        <a:latin typeface="Times New Roman" panose="02020603050405020304" pitchFamily="18" charset="0"/>
        <a:ea typeface="MS Gothic" panose="020B0609070205080204" pitchFamily="49" charset="-128"/>
        <a:cs typeface="+mn-cs"/>
      </a:defRPr>
    </a:lvl8pPr>
    <a:lvl9pPr marL="3657600" algn="l" defTabSz="914400" rtl="0" eaLnBrk="1" latinLnBrk="0" hangingPunct="1">
      <a:defRPr sz="1400" kern="1200">
        <a:solidFill>
          <a:schemeClr val="bg1"/>
        </a:solidFill>
        <a:latin typeface="Times New Roman" panose="02020603050405020304" pitchFamily="18" charset="0"/>
        <a:ea typeface="MS Gothic" panose="020B0609070205080204" pitchFamily="49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6600"/>
    <a:srgbClr val="009900"/>
    <a:srgbClr val="99FFCC"/>
    <a:srgbClr val="FFFFCC"/>
    <a:srgbClr val="FF6600"/>
    <a:srgbClr val="FFCCFF"/>
    <a:srgbClr val="99FF99"/>
    <a:srgbClr val="FFFF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5758FB7-9AC5-4552-8A53-C91805E547FA}" styleName="主题样式 1 - 强调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29" autoAdjust="0"/>
    <p:restoredTop sz="89371" autoAdjust="0"/>
  </p:normalViewPr>
  <p:slideViewPr>
    <p:cSldViewPr>
      <p:cViewPr>
        <p:scale>
          <a:sx n="90" d="100"/>
          <a:sy n="90" d="100"/>
        </p:scale>
        <p:origin x="-2388" y="-324"/>
      </p:cViewPr>
      <p:guideLst>
        <p:guide orient="horz" pos="2233"/>
        <p:guide pos="2843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3972" y="-102"/>
      </p:cViewPr>
      <p:guideLst>
        <p:guide orient="horz" pos="2963"/>
        <p:guide pos="211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1275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BC12F5C-03CF-4AE6-9197-D0BF4491A416}" type="datetimeFigureOut">
              <a:rPr lang="ru-RU"/>
              <a:t>05.05.2022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1275" y="942975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27C271E-8076-4999-BD80-C750CF7648EC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6618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AutoShape 1"/>
          <p:cNvSpPr>
            <a:spLocks noChangeArrowheads="1"/>
          </p:cNvSpPr>
          <p:nvPr/>
        </p:nvSpPr>
        <p:spPr bwMode="auto">
          <a:xfrm>
            <a:off x="0" y="0"/>
            <a:ext cx="6797675" cy="992822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7891" name="AutoShape 2"/>
          <p:cNvSpPr>
            <a:spLocks noChangeArrowheads="1"/>
          </p:cNvSpPr>
          <p:nvPr/>
        </p:nvSpPr>
        <p:spPr bwMode="auto">
          <a:xfrm>
            <a:off x="0" y="0"/>
            <a:ext cx="6797675" cy="992822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7892" name="AutoShape 3"/>
          <p:cNvSpPr>
            <a:spLocks noChangeArrowheads="1"/>
          </p:cNvSpPr>
          <p:nvPr/>
        </p:nvSpPr>
        <p:spPr bwMode="auto">
          <a:xfrm>
            <a:off x="0" y="0"/>
            <a:ext cx="6797675" cy="992822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7893" name="AutoShape 4"/>
          <p:cNvSpPr>
            <a:spLocks noChangeArrowheads="1"/>
          </p:cNvSpPr>
          <p:nvPr/>
        </p:nvSpPr>
        <p:spPr bwMode="auto">
          <a:xfrm>
            <a:off x="0" y="0"/>
            <a:ext cx="6799263" cy="992822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7894" name="AutoShape 5"/>
          <p:cNvSpPr>
            <a:spLocks noChangeArrowheads="1"/>
          </p:cNvSpPr>
          <p:nvPr/>
        </p:nvSpPr>
        <p:spPr bwMode="auto">
          <a:xfrm>
            <a:off x="0" y="0"/>
            <a:ext cx="6799263" cy="992822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7895" name="AutoShape 6"/>
          <p:cNvSpPr>
            <a:spLocks noChangeArrowheads="1"/>
          </p:cNvSpPr>
          <p:nvPr/>
        </p:nvSpPr>
        <p:spPr bwMode="auto">
          <a:xfrm>
            <a:off x="0" y="0"/>
            <a:ext cx="6799263" cy="992822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7896" name="AutoShape 7"/>
          <p:cNvSpPr>
            <a:spLocks noChangeArrowheads="1"/>
          </p:cNvSpPr>
          <p:nvPr/>
        </p:nvSpPr>
        <p:spPr bwMode="auto">
          <a:xfrm>
            <a:off x="0" y="0"/>
            <a:ext cx="6799263" cy="992822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7897" name="AutoShape 8"/>
          <p:cNvSpPr>
            <a:spLocks noChangeArrowheads="1"/>
          </p:cNvSpPr>
          <p:nvPr/>
        </p:nvSpPr>
        <p:spPr bwMode="auto">
          <a:xfrm>
            <a:off x="0" y="0"/>
            <a:ext cx="6799263" cy="992822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7898" name="AutoShape 9"/>
          <p:cNvSpPr>
            <a:spLocks noChangeArrowheads="1"/>
          </p:cNvSpPr>
          <p:nvPr/>
        </p:nvSpPr>
        <p:spPr bwMode="auto">
          <a:xfrm>
            <a:off x="0" y="0"/>
            <a:ext cx="6799263" cy="992822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7899" name="AutoShape 10"/>
          <p:cNvSpPr>
            <a:spLocks noChangeArrowheads="1"/>
          </p:cNvSpPr>
          <p:nvPr/>
        </p:nvSpPr>
        <p:spPr bwMode="auto">
          <a:xfrm>
            <a:off x="0" y="0"/>
            <a:ext cx="6799263" cy="992822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7900" name="AutoShape 11"/>
          <p:cNvSpPr>
            <a:spLocks noChangeArrowheads="1"/>
          </p:cNvSpPr>
          <p:nvPr/>
        </p:nvSpPr>
        <p:spPr bwMode="auto">
          <a:xfrm>
            <a:off x="0" y="0"/>
            <a:ext cx="6799263" cy="992822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7901" name="AutoShape 12"/>
          <p:cNvSpPr>
            <a:spLocks noChangeArrowheads="1"/>
          </p:cNvSpPr>
          <p:nvPr/>
        </p:nvSpPr>
        <p:spPr bwMode="auto">
          <a:xfrm>
            <a:off x="0" y="0"/>
            <a:ext cx="6799263" cy="992822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7902" name="AutoShape 13"/>
          <p:cNvSpPr>
            <a:spLocks noChangeArrowheads="1"/>
          </p:cNvSpPr>
          <p:nvPr/>
        </p:nvSpPr>
        <p:spPr bwMode="auto">
          <a:xfrm>
            <a:off x="0" y="0"/>
            <a:ext cx="6799263" cy="992822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7903" name="Text Box 14"/>
          <p:cNvSpPr txBox="1">
            <a:spLocks noChangeArrowheads="1"/>
          </p:cNvSpPr>
          <p:nvPr/>
        </p:nvSpPr>
        <p:spPr bwMode="auto">
          <a:xfrm>
            <a:off x="0" y="0"/>
            <a:ext cx="2946400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7904" name="Text Box 15"/>
          <p:cNvSpPr txBox="1">
            <a:spLocks noChangeArrowheads="1"/>
          </p:cNvSpPr>
          <p:nvPr/>
        </p:nvSpPr>
        <p:spPr bwMode="auto">
          <a:xfrm>
            <a:off x="3851275" y="0"/>
            <a:ext cx="2946400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7905" name="Rectangle 1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00113" y="720725"/>
            <a:ext cx="4978400" cy="3733800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089" name="Rectangle 17"/>
          <p:cNvSpPr>
            <a:spLocks noGrp="1" noChangeArrowheads="1"/>
          </p:cNvSpPr>
          <p:nvPr>
            <p:ph type="body"/>
          </p:nvPr>
        </p:nvSpPr>
        <p:spPr bwMode="auto">
          <a:xfrm>
            <a:off x="679450" y="4716463"/>
            <a:ext cx="5419725" cy="444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/>
          <a:lstStyle/>
          <a:p>
            <a:pPr lvl="0"/>
            <a:endParaRPr lang="ru-RU" noProof="0" smtClean="0"/>
          </a:p>
        </p:txBody>
      </p:sp>
      <p:sp>
        <p:nvSpPr>
          <p:cNvPr id="37907" name="Text Box 18"/>
          <p:cNvSpPr txBox="1">
            <a:spLocks noChangeArrowheads="1"/>
          </p:cNvSpPr>
          <p:nvPr/>
        </p:nvSpPr>
        <p:spPr bwMode="auto">
          <a:xfrm>
            <a:off x="0" y="9428163"/>
            <a:ext cx="2946400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91" name="Rectangle 19"/>
          <p:cNvSpPr>
            <a:spLocks noGrp="1" noChangeArrowheads="1"/>
          </p:cNvSpPr>
          <p:nvPr>
            <p:ph type="sldNum"/>
          </p:nvPr>
        </p:nvSpPr>
        <p:spPr bwMode="auto">
          <a:xfrm>
            <a:off x="3851275" y="9429750"/>
            <a:ext cx="2925763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/>
          <a:lstStyle>
            <a:lvl1pPr algn="r"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fld id="{5BC29CB0-500E-429B-91C7-6DE7FE9E1ACE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94756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58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58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58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58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58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/>
            <a:fld id="{856B00E5-A79A-49CC-8402-3EBCE6FD4C3B}" type="slidenum">
              <a:rPr lang="ru-RU" sz="1200" smtClean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  <a:t>1</a:t>
            </a:fld>
            <a:endParaRPr lang="ru-RU" sz="1200" smtClean="0">
              <a:solidFill>
                <a:srgbClr val="000000"/>
              </a:solidFill>
              <a:latin typeface="Arial" panose="020B0604020202020204" pitchFamily="34" charset="0"/>
              <a:ea typeface="Arial Unicode MS" panose="020B0604020202020204" pitchFamily="34" charset="-128"/>
            </a:endParaRPr>
          </a:p>
        </p:txBody>
      </p:sp>
      <p:sp>
        <p:nvSpPr>
          <p:cNvPr id="38915" name="Text Box 1"/>
          <p:cNvSpPr txBox="1">
            <a:spLocks noChangeArrowheads="1"/>
          </p:cNvSpPr>
          <p:nvPr/>
        </p:nvSpPr>
        <p:spPr bwMode="auto">
          <a:xfrm>
            <a:off x="1133475" y="744538"/>
            <a:ext cx="4532313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8916" name="Rectangle 2"/>
          <p:cNvSpPr>
            <a:spLocks noGrp="1" noChangeArrowheads="1"/>
          </p:cNvSpPr>
          <p:nvPr>
            <p:ph type="body"/>
          </p:nvPr>
        </p:nvSpPr>
        <p:spPr>
          <a:xfrm>
            <a:off x="679450" y="4716463"/>
            <a:ext cx="5421313" cy="444817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0113" y="720725"/>
            <a:ext cx="4978400" cy="3733800"/>
          </a:xfrm>
        </p:spPr>
      </p:sp>
      <p:sp>
        <p:nvSpPr>
          <p:cNvPr id="66563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66564" name="Номер слайда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/>
            <a:fld id="{7A8F4CA0-4511-4C1C-888A-DA1703A6E329}" type="slidenum">
              <a:rPr lang="ru-RU" sz="1200" smtClean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  <a:t>10</a:t>
            </a:fld>
            <a:endParaRPr lang="ru-RU" sz="1200" smtClean="0">
              <a:solidFill>
                <a:srgbClr val="000000"/>
              </a:solidFill>
              <a:latin typeface="Arial" panose="020B0604020202020204" pitchFamily="34" charset="0"/>
              <a:ea typeface="Arial Unicode MS" panose="020B0604020202020204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0113" y="720725"/>
            <a:ext cx="4978400" cy="3733800"/>
          </a:xfrm>
        </p:spPr>
      </p:sp>
      <p:sp>
        <p:nvSpPr>
          <p:cNvPr id="66563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66564" name="Номер слайда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/>
            <a:fld id="{7A8F4CA0-4511-4C1C-888A-DA1703A6E329}" type="slidenum">
              <a:rPr lang="ru-RU" sz="1200" smtClean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  <a:t>11</a:t>
            </a:fld>
            <a:endParaRPr lang="ru-RU" sz="1200" smtClean="0">
              <a:solidFill>
                <a:srgbClr val="000000"/>
              </a:solidFill>
              <a:latin typeface="Arial" panose="020B0604020202020204" pitchFamily="34" charset="0"/>
              <a:ea typeface="Arial Unicode MS" panose="020B0604020202020204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0113" y="720725"/>
            <a:ext cx="4978400" cy="3733800"/>
          </a:xfrm>
        </p:spPr>
      </p:sp>
      <p:sp>
        <p:nvSpPr>
          <p:cNvPr id="66563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66564" name="Номер слайда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/>
            <a:fld id="{7A8F4CA0-4511-4C1C-888A-DA1703A6E329}" type="slidenum">
              <a:rPr lang="ru-RU" sz="1200" smtClean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  <a:t>12</a:t>
            </a:fld>
            <a:endParaRPr lang="ru-RU" sz="1200" smtClean="0">
              <a:solidFill>
                <a:srgbClr val="000000"/>
              </a:solidFill>
              <a:latin typeface="Arial" panose="020B0604020202020204" pitchFamily="34" charset="0"/>
              <a:ea typeface="Arial Unicode MS" panose="020B0604020202020204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0113" y="720725"/>
            <a:ext cx="4978400" cy="3733800"/>
          </a:xfrm>
        </p:spPr>
      </p:sp>
      <p:sp>
        <p:nvSpPr>
          <p:cNvPr id="66563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66564" name="Номер слайда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/>
            <a:fld id="{7A8F4CA0-4511-4C1C-888A-DA1703A6E329}" type="slidenum">
              <a:rPr lang="ru-RU" sz="1200" smtClean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  <a:t>13</a:t>
            </a:fld>
            <a:endParaRPr lang="ru-RU" sz="1200" smtClean="0">
              <a:solidFill>
                <a:srgbClr val="000000"/>
              </a:solidFill>
              <a:latin typeface="Arial" panose="020B0604020202020204" pitchFamily="34" charset="0"/>
              <a:ea typeface="Arial Unicode MS" panose="020B0604020202020204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0113" y="720725"/>
            <a:ext cx="4978400" cy="3733800"/>
          </a:xfrm>
        </p:spPr>
      </p:sp>
      <p:sp>
        <p:nvSpPr>
          <p:cNvPr id="66563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66564" name="Номер слайда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/>
            <a:fld id="{7A8F4CA0-4511-4C1C-888A-DA1703A6E329}" type="slidenum">
              <a:rPr lang="ru-RU" sz="1200" smtClean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  <a:t>14</a:t>
            </a:fld>
            <a:endParaRPr lang="ru-RU" sz="1200" smtClean="0">
              <a:solidFill>
                <a:srgbClr val="000000"/>
              </a:solidFill>
              <a:latin typeface="Arial" panose="020B0604020202020204" pitchFamily="34" charset="0"/>
              <a:ea typeface="Arial Unicode MS" panose="020B0604020202020204" pitchFamily="3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0113" y="720725"/>
            <a:ext cx="4978400" cy="3733800"/>
          </a:xfrm>
        </p:spPr>
      </p:sp>
      <p:sp>
        <p:nvSpPr>
          <p:cNvPr id="66563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66564" name="Номер слайда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/>
            <a:fld id="{7A8F4CA0-4511-4C1C-888A-DA1703A6E329}" type="slidenum">
              <a:rPr lang="ru-RU" sz="1200" smtClean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  <a:t>15</a:t>
            </a:fld>
            <a:endParaRPr lang="ru-RU" sz="1200" smtClean="0">
              <a:solidFill>
                <a:srgbClr val="000000"/>
              </a:solidFill>
              <a:latin typeface="Arial" panose="020B0604020202020204" pitchFamily="34" charset="0"/>
              <a:ea typeface="Arial Unicode MS" panose="020B0604020202020204" pitchFamily="3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/>
            <a:fld id="{545AB84F-DCAC-46DB-8232-765B058FB0D4}" type="slidenum">
              <a:rPr lang="ru-RU" sz="1200" smtClean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  <a:t>16</a:t>
            </a:fld>
            <a:endParaRPr lang="ru-RU" sz="1200" smtClean="0">
              <a:solidFill>
                <a:srgbClr val="000000"/>
              </a:solidFill>
              <a:latin typeface="Arial" panose="020B0604020202020204" pitchFamily="34" charset="0"/>
              <a:ea typeface="Arial Unicode MS" panose="020B0604020202020204" pitchFamily="34" charset="-128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8525" y="720725"/>
            <a:ext cx="4986338" cy="3740150"/>
          </a:xfrm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6463"/>
            <a:ext cx="5424488" cy="4451350"/>
          </a:xfrm>
          <a:noFill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0113" y="720725"/>
            <a:ext cx="4981575" cy="3736975"/>
          </a:xfrm>
        </p:spPr>
      </p:sp>
      <p:sp>
        <p:nvSpPr>
          <p:cNvPr id="67587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dirty="0" smtClean="0"/>
          </a:p>
        </p:txBody>
      </p:sp>
      <p:sp>
        <p:nvSpPr>
          <p:cNvPr id="67588" name="Номер слайда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/>
            <a:fld id="{48DD2142-DF97-42DD-9BA5-AEE6BFF7AF51}" type="slidenum">
              <a:rPr lang="ru-RU" sz="1200" smtClean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  <a:t>17</a:t>
            </a:fld>
            <a:endParaRPr lang="ru-RU" sz="1200" smtClean="0">
              <a:solidFill>
                <a:srgbClr val="000000"/>
              </a:solidFill>
              <a:latin typeface="Arial" panose="020B0604020202020204" pitchFamily="34" charset="0"/>
              <a:ea typeface="Arial Unicode MS" panose="020B0604020202020204" pitchFamily="34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/>
            <a:fld id="{CD086072-0C3B-4014-B3DF-68E58BCAD299}" type="slidenum">
              <a:rPr lang="ru-RU" sz="1200" smtClean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  <a:t>18</a:t>
            </a:fld>
            <a:endParaRPr lang="ru-RU" sz="1200" smtClean="0">
              <a:solidFill>
                <a:srgbClr val="000000"/>
              </a:solidFill>
              <a:latin typeface="Arial" panose="020B0604020202020204" pitchFamily="34" charset="0"/>
              <a:ea typeface="Arial Unicode MS" panose="020B0604020202020204" pitchFamily="34" charset="-128"/>
            </a:endParaRPr>
          </a:p>
        </p:txBody>
      </p:sp>
      <p:sp>
        <p:nvSpPr>
          <p:cNvPr id="59395" name="Text Box 1"/>
          <p:cNvSpPr txBox="1">
            <a:spLocks noChangeArrowheads="1"/>
          </p:cNvSpPr>
          <p:nvPr/>
        </p:nvSpPr>
        <p:spPr bwMode="auto">
          <a:xfrm>
            <a:off x="898525" y="720725"/>
            <a:ext cx="4986338" cy="37385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9396" name="Rectangle 2"/>
          <p:cNvSpPr>
            <a:spLocks noGrp="1" noChangeArrowheads="1"/>
          </p:cNvSpPr>
          <p:nvPr>
            <p:ph type="body"/>
          </p:nvPr>
        </p:nvSpPr>
        <p:spPr>
          <a:xfrm>
            <a:off x="679450" y="4716463"/>
            <a:ext cx="5421313" cy="444817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/>
            <a:fld id="{CD086072-0C3B-4014-B3DF-68E58BCAD299}" type="slidenum">
              <a:rPr lang="ru-RU" sz="1200" smtClean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  <a:t>19</a:t>
            </a:fld>
            <a:endParaRPr lang="ru-RU" sz="1200" smtClean="0">
              <a:solidFill>
                <a:srgbClr val="000000"/>
              </a:solidFill>
              <a:latin typeface="Arial" panose="020B0604020202020204" pitchFamily="34" charset="0"/>
              <a:ea typeface="Arial Unicode MS" panose="020B0604020202020204" pitchFamily="34" charset="-128"/>
            </a:endParaRPr>
          </a:p>
        </p:txBody>
      </p:sp>
      <p:sp>
        <p:nvSpPr>
          <p:cNvPr id="59395" name="Text Box 1"/>
          <p:cNvSpPr txBox="1">
            <a:spLocks noChangeArrowheads="1"/>
          </p:cNvSpPr>
          <p:nvPr/>
        </p:nvSpPr>
        <p:spPr bwMode="auto">
          <a:xfrm>
            <a:off x="898525" y="720725"/>
            <a:ext cx="4986338" cy="37385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9396" name="Rectangle 2"/>
          <p:cNvSpPr>
            <a:spLocks noGrp="1" noChangeArrowheads="1"/>
          </p:cNvSpPr>
          <p:nvPr>
            <p:ph type="body"/>
          </p:nvPr>
        </p:nvSpPr>
        <p:spPr>
          <a:xfrm>
            <a:off x="679450" y="4716463"/>
            <a:ext cx="5421313" cy="444817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/>
            <a:fld id="{9BBB9062-0C8E-442B-A6B3-A531D1823F81}" type="slidenum">
              <a:rPr lang="ru-RU" sz="1200" smtClean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  <a:t>2</a:t>
            </a:fld>
            <a:endParaRPr lang="ru-RU" sz="1200" smtClean="0">
              <a:solidFill>
                <a:srgbClr val="000000"/>
              </a:solidFill>
              <a:latin typeface="Arial" panose="020B0604020202020204" pitchFamily="34" charset="0"/>
              <a:ea typeface="Arial Unicode MS" panose="020B0604020202020204" pitchFamily="34" charset="-128"/>
            </a:endParaRPr>
          </a:p>
        </p:txBody>
      </p:sp>
      <p:sp>
        <p:nvSpPr>
          <p:cNvPr id="77827" name="Text Box 1"/>
          <p:cNvSpPr txBox="1">
            <a:spLocks noChangeArrowheads="1"/>
          </p:cNvSpPr>
          <p:nvPr/>
        </p:nvSpPr>
        <p:spPr bwMode="auto">
          <a:xfrm>
            <a:off x="898735" y="720726"/>
            <a:ext cx="4985914" cy="37385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7828" name="Rectangle 2"/>
          <p:cNvSpPr>
            <a:spLocks noGrp="1" noChangeArrowheads="1"/>
          </p:cNvSpPr>
          <p:nvPr>
            <p:ph type="body"/>
          </p:nvPr>
        </p:nvSpPr>
        <p:spPr>
          <a:xfrm>
            <a:off x="679609" y="4716464"/>
            <a:ext cx="5420991" cy="444817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/>
            <a:fld id="{0B9F4DC7-00C8-4A3F-BA5D-41A5392DCF49}" type="slidenum">
              <a:rPr lang="ru-RU" sz="1200" smtClean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  <a:t>20</a:t>
            </a:fld>
            <a:endParaRPr lang="ru-RU" sz="1200" smtClean="0">
              <a:solidFill>
                <a:srgbClr val="000000"/>
              </a:solidFill>
              <a:latin typeface="Arial" panose="020B0604020202020204" pitchFamily="34" charset="0"/>
              <a:ea typeface="Arial Unicode MS" panose="020B0604020202020204" pitchFamily="34" charset="-128"/>
            </a:endParaRPr>
          </a:p>
        </p:txBody>
      </p:sp>
      <p:sp>
        <p:nvSpPr>
          <p:cNvPr id="60419" name="Text Box 1"/>
          <p:cNvSpPr txBox="1">
            <a:spLocks noChangeArrowheads="1"/>
          </p:cNvSpPr>
          <p:nvPr/>
        </p:nvSpPr>
        <p:spPr bwMode="auto">
          <a:xfrm>
            <a:off x="898525" y="720725"/>
            <a:ext cx="4986338" cy="37385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0420" name="Rectangle 2"/>
          <p:cNvSpPr>
            <a:spLocks noGrp="1" noChangeArrowheads="1"/>
          </p:cNvSpPr>
          <p:nvPr>
            <p:ph type="body"/>
          </p:nvPr>
        </p:nvSpPr>
        <p:spPr>
          <a:xfrm>
            <a:off x="679450" y="4716463"/>
            <a:ext cx="5421313" cy="444817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/>
            <a:fld id="{CD086072-0C3B-4014-B3DF-68E58BCAD299}" type="slidenum">
              <a:rPr lang="ru-RU" sz="1200" smtClean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  <a:t>21</a:t>
            </a:fld>
            <a:endParaRPr lang="ru-RU" sz="1200" smtClean="0">
              <a:solidFill>
                <a:srgbClr val="000000"/>
              </a:solidFill>
              <a:latin typeface="Arial" panose="020B0604020202020204" pitchFamily="34" charset="0"/>
              <a:ea typeface="Arial Unicode MS" panose="020B0604020202020204" pitchFamily="34" charset="-128"/>
            </a:endParaRPr>
          </a:p>
        </p:txBody>
      </p:sp>
      <p:sp>
        <p:nvSpPr>
          <p:cNvPr id="59395" name="Text Box 1"/>
          <p:cNvSpPr txBox="1">
            <a:spLocks noChangeArrowheads="1"/>
          </p:cNvSpPr>
          <p:nvPr/>
        </p:nvSpPr>
        <p:spPr bwMode="auto">
          <a:xfrm>
            <a:off x="898525" y="720725"/>
            <a:ext cx="4986338" cy="37385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9396" name="Rectangle 2"/>
          <p:cNvSpPr>
            <a:spLocks noGrp="1" noChangeArrowheads="1"/>
          </p:cNvSpPr>
          <p:nvPr>
            <p:ph type="body"/>
          </p:nvPr>
        </p:nvSpPr>
        <p:spPr>
          <a:xfrm>
            <a:off x="679450" y="4716463"/>
            <a:ext cx="5421313" cy="444817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Grp="1" noChangeArrowheads="1"/>
          </p:cNvSpPr>
          <p:nvPr>
            <p:ph type="sldNum"/>
          </p:nvPr>
        </p:nvSpPr>
        <p:spPr/>
        <p:txBody>
          <a:bodyPr/>
          <a:lstStyle/>
          <a:p>
            <a:fld id="{87B3A357-C52D-4078-ADB6-7A1DF7D8EFB0}" type="slidenum">
              <a:rPr lang="ru-RU"/>
              <a:t>22</a:t>
            </a:fld>
            <a:endParaRPr lang="ru-RU"/>
          </a:p>
        </p:txBody>
      </p:sp>
      <p:sp>
        <p:nvSpPr>
          <p:cNvPr id="446466" name="Text Box 2"/>
          <p:cNvSpPr txBox="1">
            <a:spLocks noChangeArrowheads="1"/>
          </p:cNvSpPr>
          <p:nvPr/>
        </p:nvSpPr>
        <p:spPr bwMode="auto">
          <a:xfrm>
            <a:off x="898526" y="720726"/>
            <a:ext cx="4986338" cy="37385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46467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679450" y="4716464"/>
            <a:ext cx="5421313" cy="4448175"/>
          </a:xfrm>
          <a:noFill/>
        </p:spPr>
        <p:txBody>
          <a:bodyPr wrap="none" anchor="ctr"/>
          <a:lstStyle/>
          <a:p>
            <a:pPr algn="l"/>
            <a:endParaRPr lang="ru-RU" sz="12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/>
            <a:fld id="{545AB84F-DCAC-46DB-8232-765B058FB0D4}" type="slidenum">
              <a:rPr lang="ru-RU" sz="1200" smtClean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  <a:t>23</a:t>
            </a:fld>
            <a:endParaRPr lang="ru-RU" sz="1200" smtClean="0">
              <a:solidFill>
                <a:srgbClr val="000000"/>
              </a:solidFill>
              <a:latin typeface="Arial" panose="020B0604020202020204" pitchFamily="34" charset="0"/>
              <a:ea typeface="Arial Unicode MS" panose="020B0604020202020204" pitchFamily="34" charset="-128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8525" y="720725"/>
            <a:ext cx="4986338" cy="3740150"/>
          </a:xfrm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6463"/>
            <a:ext cx="5424488" cy="4451350"/>
          </a:xfrm>
          <a:noFill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0113" y="720725"/>
            <a:ext cx="4978400" cy="37338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1) весы рычажные с набором гирь</a:t>
            </a:r>
          </a:p>
          <a:p>
            <a:r>
              <a:rPr lang="ru-RU" sz="1200" kern="1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2) измерительный цилиндр (мензурка) с пределом измерения</a:t>
            </a:r>
            <a:r>
              <a:rPr lang="ru-RU" sz="1200" b="1" kern="1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250 мл, С = 2мл</a:t>
            </a:r>
            <a:endParaRPr lang="ru-RU" sz="1200" kern="120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3) стакан с водой</a:t>
            </a:r>
          </a:p>
          <a:p>
            <a:pPr marL="0" marR="0" indent="0" algn="l" defTabSz="44958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sz="1200" kern="1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4) цилиндр стальной на нити </a:t>
            </a:r>
            <a:br>
              <a:rPr lang="ru-RU" sz="1200" kern="1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V = 20 см3, m = 156 г, обозначенный №1</a:t>
            </a:r>
          </a:p>
          <a:p>
            <a:pPr marL="0" marR="0" indent="0" algn="l" defTabSz="44958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sz="1200" kern="1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5) цилиндр латунный на нити </a:t>
            </a:r>
            <a:br>
              <a:rPr lang="ru-RU" sz="1200" kern="1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</a:br>
            <a:r>
              <a:rPr lang="ru-RU" sz="1200" b="1" kern="1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V = 10 см3, m = 85 г</a:t>
            </a:r>
            <a:r>
              <a:rPr lang="ru-RU" sz="1200" kern="1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, обозначенный №2</a:t>
            </a:r>
            <a:endParaRPr lang="ru-RU" dirty="0" smtClean="0"/>
          </a:p>
          <a:p>
            <a:endParaRPr lang="ru-RU" sz="1200" kern="120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+mn-ea"/>
              <a:cs typeface="+mn-cs"/>
            </a:endParaRPr>
          </a:p>
          <a:p>
            <a:endParaRPr lang="ru-RU" sz="1200" kern="120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5) цилиндр латунный на нити </a:t>
            </a:r>
            <a:br>
              <a:rPr lang="ru-RU" sz="1200" kern="1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</a:br>
            <a:r>
              <a:rPr lang="ru-RU" sz="1200" b="1" kern="1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V = 10 см3, m = 85 г</a:t>
            </a:r>
            <a:r>
              <a:rPr lang="ru-RU" sz="1200" kern="1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, обозначенный №2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5BC29CB0-500E-429B-91C7-6DE7FE9E1ACE}" type="slidenum">
              <a:rPr lang="ru-RU" smtClean="0"/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0113" y="720725"/>
            <a:ext cx="4978400" cy="37338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5BC29CB0-500E-429B-91C7-6DE7FE9E1ACE}" type="slidenum">
              <a:rPr lang="ru-RU" smtClean="0"/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Grp="1" noChangeArrowheads="1"/>
          </p:cNvSpPr>
          <p:nvPr>
            <p:ph type="sldNum"/>
          </p:nvPr>
        </p:nvSpPr>
        <p:spPr/>
        <p:txBody>
          <a:bodyPr/>
          <a:lstStyle/>
          <a:p>
            <a:fld id="{270BA050-D484-4468-A4F6-D2EAAB97AF95}" type="slidenum">
              <a:rPr lang="ru-RU"/>
              <a:t>28</a:t>
            </a:fld>
            <a:endParaRPr lang="ru-RU" dirty="0"/>
          </a:p>
        </p:txBody>
      </p:sp>
      <p:sp>
        <p:nvSpPr>
          <p:cNvPr id="437250" name="Text Box 2"/>
          <p:cNvSpPr txBox="1">
            <a:spLocks noChangeArrowheads="1"/>
          </p:cNvSpPr>
          <p:nvPr/>
        </p:nvSpPr>
        <p:spPr bwMode="auto">
          <a:xfrm>
            <a:off x="898525" y="720725"/>
            <a:ext cx="4986338" cy="37385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437251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679450" y="4716463"/>
            <a:ext cx="5421313" cy="4448175"/>
          </a:xfrm>
          <a:noFill/>
        </p:spPr>
        <p:txBody>
          <a:bodyPr wrap="none" anchor="ctr"/>
          <a:lstStyle/>
          <a:p>
            <a:pPr algn="l"/>
            <a:endParaRPr lang="ru-RU" sz="12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/>
            <a:fld id="{0E48EF75-904F-4EE7-ACD5-253042A1322F}" type="slidenum">
              <a:rPr lang="ru-RU" sz="1200" smtClean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  <a:t>29</a:t>
            </a:fld>
            <a:endParaRPr lang="ru-RU" sz="1200" smtClean="0">
              <a:solidFill>
                <a:srgbClr val="000000"/>
              </a:solidFill>
              <a:latin typeface="Arial" panose="020B0604020202020204" pitchFamily="34" charset="0"/>
              <a:ea typeface="Arial Unicode MS" panose="020B0604020202020204" pitchFamily="34" charset="-128"/>
            </a:endParaRPr>
          </a:p>
        </p:txBody>
      </p:sp>
      <p:sp>
        <p:nvSpPr>
          <p:cNvPr id="86019" name="Text Box 1"/>
          <p:cNvSpPr txBox="1">
            <a:spLocks noChangeArrowheads="1"/>
          </p:cNvSpPr>
          <p:nvPr/>
        </p:nvSpPr>
        <p:spPr bwMode="auto">
          <a:xfrm>
            <a:off x="898736" y="720727"/>
            <a:ext cx="4985914" cy="37385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7044" name="Rectangle 2"/>
          <p:cNvSpPr>
            <a:spLocks noGrp="1" noChangeArrowheads="1"/>
          </p:cNvSpPr>
          <p:nvPr>
            <p:ph type="body"/>
          </p:nvPr>
        </p:nvSpPr>
        <p:spPr>
          <a:xfrm>
            <a:off x="679610" y="4716465"/>
            <a:ext cx="5420991" cy="4448175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eaLnBrk="0" hangingPunct="0">
              <a:spcBef>
                <a:spcPts val="800"/>
              </a:spcBef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endParaRPr lang="ru-RU" sz="1200" b="0" dirty="0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Grp="1" noChangeArrowheads="1"/>
          </p:cNvSpPr>
          <p:nvPr>
            <p:ph type="sldNum"/>
          </p:nvPr>
        </p:nvSpPr>
        <p:spPr/>
        <p:txBody>
          <a:bodyPr/>
          <a:lstStyle/>
          <a:p>
            <a:fld id="{87B3A357-C52D-4078-ADB6-7A1DF7D8EFB0}" type="slidenum">
              <a:rPr lang="ru-RU"/>
              <a:t>30</a:t>
            </a:fld>
            <a:endParaRPr lang="ru-RU"/>
          </a:p>
        </p:txBody>
      </p:sp>
      <p:sp>
        <p:nvSpPr>
          <p:cNvPr id="446466" name="Text Box 2"/>
          <p:cNvSpPr txBox="1">
            <a:spLocks noChangeArrowheads="1"/>
          </p:cNvSpPr>
          <p:nvPr/>
        </p:nvSpPr>
        <p:spPr bwMode="auto">
          <a:xfrm>
            <a:off x="898525" y="720725"/>
            <a:ext cx="4986338" cy="37385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46467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679450" y="4716463"/>
            <a:ext cx="5421313" cy="4448175"/>
          </a:xfrm>
          <a:noFill/>
        </p:spPr>
        <p:txBody>
          <a:bodyPr wrap="none" anchor="ctr"/>
          <a:lstStyle/>
          <a:p>
            <a:pPr algn="l"/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(при необходимости в присутствии технического специалиста). В случае обнаружения поврежденного файла, участнику экзамена предоставляется возможность его исправить. Неисправные файлы с практическими ответами не принимаются и в дальнейшую обработку не допускаются;</a:t>
            </a:r>
            <a:endParaRPr lang="ru-RU" sz="12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Grp="1" noChangeArrowheads="1"/>
          </p:cNvSpPr>
          <p:nvPr>
            <p:ph type="sldNum"/>
          </p:nvPr>
        </p:nvSpPr>
        <p:spPr/>
        <p:txBody>
          <a:bodyPr/>
          <a:lstStyle/>
          <a:p>
            <a:fld id="{87B3A357-C52D-4078-ADB6-7A1DF7D8EFB0}" type="slidenum">
              <a:rPr lang="ru-RU"/>
              <a:t>32</a:t>
            </a:fld>
            <a:endParaRPr lang="ru-RU"/>
          </a:p>
        </p:txBody>
      </p:sp>
      <p:sp>
        <p:nvSpPr>
          <p:cNvPr id="446466" name="Text Box 2"/>
          <p:cNvSpPr txBox="1">
            <a:spLocks noChangeArrowheads="1"/>
          </p:cNvSpPr>
          <p:nvPr/>
        </p:nvSpPr>
        <p:spPr bwMode="auto">
          <a:xfrm>
            <a:off x="898525" y="720725"/>
            <a:ext cx="4986338" cy="37385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46467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679450" y="4716463"/>
            <a:ext cx="5421313" cy="4448175"/>
          </a:xfrm>
          <a:noFill/>
        </p:spPr>
        <p:txBody>
          <a:bodyPr wrap="none" anchor="ctr"/>
          <a:lstStyle/>
          <a:p>
            <a:pPr algn="l" eaLnBrk="0" hangingPunct="0">
              <a:spcBef>
                <a:spcPts val="800"/>
              </a:spcBef>
              <a:buFontTx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endParaRPr lang="ru-RU" sz="12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0113" y="720725"/>
            <a:ext cx="4981575" cy="3736975"/>
          </a:xfrm>
        </p:spPr>
      </p:sp>
      <p:sp>
        <p:nvSpPr>
          <p:cNvPr id="67587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dirty="0" smtClean="0"/>
          </a:p>
        </p:txBody>
      </p:sp>
      <p:sp>
        <p:nvSpPr>
          <p:cNvPr id="67588" name="Номер слайда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/>
            <a:fld id="{48DD2142-DF97-42DD-9BA5-AEE6BFF7AF51}" type="slidenum">
              <a:rPr lang="ru-RU" sz="1200" smtClean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  <a:t>3</a:t>
            </a:fld>
            <a:endParaRPr lang="ru-RU" sz="1200" smtClean="0">
              <a:solidFill>
                <a:srgbClr val="000000"/>
              </a:solidFill>
              <a:latin typeface="Arial" panose="020B0604020202020204" pitchFamily="34" charset="0"/>
              <a:ea typeface="Arial Unicode MS" panose="020B0604020202020204" pitchFamily="34" charset="-128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Grp="1" noChangeArrowheads="1"/>
          </p:cNvSpPr>
          <p:nvPr>
            <p:ph type="sldNum"/>
          </p:nvPr>
        </p:nvSpPr>
        <p:spPr/>
        <p:txBody>
          <a:bodyPr/>
          <a:lstStyle/>
          <a:p>
            <a:fld id="{87B3A357-C52D-4078-ADB6-7A1DF7D8EFB0}" type="slidenum">
              <a:rPr lang="ru-RU"/>
              <a:t>33</a:t>
            </a:fld>
            <a:endParaRPr lang="ru-RU"/>
          </a:p>
        </p:txBody>
      </p:sp>
      <p:sp>
        <p:nvSpPr>
          <p:cNvPr id="446466" name="Text Box 2"/>
          <p:cNvSpPr txBox="1">
            <a:spLocks noChangeArrowheads="1"/>
          </p:cNvSpPr>
          <p:nvPr/>
        </p:nvSpPr>
        <p:spPr bwMode="auto">
          <a:xfrm>
            <a:off x="898526" y="720726"/>
            <a:ext cx="4986338" cy="37385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46467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679450" y="4716464"/>
            <a:ext cx="5421313" cy="4448175"/>
          </a:xfrm>
          <a:noFill/>
        </p:spPr>
        <p:txBody>
          <a:bodyPr wrap="none" anchor="ctr"/>
          <a:lstStyle/>
          <a:p>
            <a:pPr algn="l"/>
            <a:endParaRPr lang="ru-RU" sz="12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0113" y="720725"/>
            <a:ext cx="4981575" cy="3736975"/>
          </a:xfrm>
        </p:spPr>
      </p:sp>
      <p:sp>
        <p:nvSpPr>
          <p:cNvPr id="67587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dirty="0" smtClean="0"/>
          </a:p>
        </p:txBody>
      </p:sp>
      <p:sp>
        <p:nvSpPr>
          <p:cNvPr id="67588" name="Номер слайда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/>
            <a:fld id="{48DD2142-DF97-42DD-9BA5-AEE6BFF7AF51}" type="slidenum">
              <a:rPr lang="ru-RU" sz="1200" smtClean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  <a:t>34</a:t>
            </a:fld>
            <a:endParaRPr lang="ru-RU" sz="1200" smtClean="0">
              <a:solidFill>
                <a:srgbClr val="000000"/>
              </a:solidFill>
              <a:latin typeface="Arial" panose="020B0604020202020204" pitchFamily="34" charset="0"/>
              <a:ea typeface="Arial Unicode MS" panose="020B0604020202020204" pitchFamily="34" charset="-128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Grp="1" noChangeArrowheads="1"/>
          </p:cNvSpPr>
          <p:nvPr>
            <p:ph type="sldNum"/>
          </p:nvPr>
        </p:nvSpPr>
        <p:spPr/>
        <p:txBody>
          <a:bodyPr/>
          <a:lstStyle/>
          <a:p>
            <a:fld id="{87B3A357-C52D-4078-ADB6-7A1DF7D8EFB0}" type="slidenum">
              <a:rPr lang="ru-RU"/>
              <a:t>35</a:t>
            </a:fld>
            <a:endParaRPr lang="ru-RU"/>
          </a:p>
        </p:txBody>
      </p:sp>
      <p:sp>
        <p:nvSpPr>
          <p:cNvPr id="446466" name="Text Box 2"/>
          <p:cNvSpPr txBox="1">
            <a:spLocks noChangeArrowheads="1"/>
          </p:cNvSpPr>
          <p:nvPr/>
        </p:nvSpPr>
        <p:spPr bwMode="auto">
          <a:xfrm>
            <a:off x="898525" y="720725"/>
            <a:ext cx="4986338" cy="37385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46467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679450" y="4716463"/>
            <a:ext cx="5421313" cy="4448175"/>
          </a:xfrm>
          <a:noFill/>
        </p:spPr>
        <p:txBody>
          <a:bodyPr wrap="none" anchor="ctr"/>
          <a:lstStyle/>
          <a:p>
            <a:pPr algn="l"/>
            <a:endParaRPr lang="ru-RU" sz="12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Grp="1" noChangeArrowheads="1"/>
          </p:cNvSpPr>
          <p:nvPr>
            <p:ph type="sldNum"/>
          </p:nvPr>
        </p:nvSpPr>
        <p:spPr/>
        <p:txBody>
          <a:bodyPr/>
          <a:lstStyle/>
          <a:p>
            <a:fld id="{87B3A357-C52D-4078-ADB6-7A1DF7D8EFB0}" type="slidenum">
              <a:rPr lang="ru-RU"/>
              <a:t>36</a:t>
            </a:fld>
            <a:endParaRPr lang="ru-RU"/>
          </a:p>
        </p:txBody>
      </p:sp>
      <p:sp>
        <p:nvSpPr>
          <p:cNvPr id="446466" name="Text Box 2"/>
          <p:cNvSpPr txBox="1">
            <a:spLocks noChangeArrowheads="1"/>
          </p:cNvSpPr>
          <p:nvPr/>
        </p:nvSpPr>
        <p:spPr bwMode="auto">
          <a:xfrm>
            <a:off x="898525" y="720725"/>
            <a:ext cx="4986338" cy="37385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46467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679450" y="4716463"/>
            <a:ext cx="5421313" cy="4448175"/>
          </a:xfrm>
          <a:noFill/>
        </p:spPr>
        <p:txBody>
          <a:bodyPr wrap="none" anchor="ctr"/>
          <a:lstStyle/>
          <a:p>
            <a:pPr algn="l"/>
            <a:endParaRPr lang="ru-RU" sz="12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0113" y="720725"/>
            <a:ext cx="4978400" cy="3733800"/>
          </a:xfrm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dirty="0" smtClean="0"/>
          </a:p>
        </p:txBody>
      </p:sp>
      <p:sp>
        <p:nvSpPr>
          <p:cNvPr id="65540" name="Номер слайда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/>
            <a:fld id="{3E644910-DADB-48DB-AAF2-9E886B88FF8A}" type="slidenum">
              <a:rPr lang="ru-RU" sz="1200" smtClean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  <a:t>4</a:t>
            </a:fld>
            <a:endParaRPr lang="ru-RU" sz="1200" smtClean="0">
              <a:solidFill>
                <a:srgbClr val="000000"/>
              </a:solidFill>
              <a:latin typeface="Arial" panose="020B0604020202020204" pitchFamily="34" charset="0"/>
              <a:ea typeface="Arial Unicode MS" panose="020B0604020202020204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0113" y="720725"/>
            <a:ext cx="4978400" cy="3733800"/>
          </a:xfrm>
        </p:spPr>
      </p:sp>
      <p:sp>
        <p:nvSpPr>
          <p:cNvPr id="66563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66564" name="Номер слайда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/>
            <a:fld id="{7A8F4CA0-4511-4C1C-888A-DA1703A6E329}" type="slidenum">
              <a:rPr lang="ru-RU" sz="1200" smtClean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  <a:t>5</a:t>
            </a:fld>
            <a:endParaRPr lang="ru-RU" sz="1200" smtClean="0">
              <a:solidFill>
                <a:srgbClr val="000000"/>
              </a:solidFill>
              <a:latin typeface="Arial" panose="020B0604020202020204" pitchFamily="34" charset="0"/>
              <a:ea typeface="Arial Unicode MS" panose="020B0604020202020204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0113" y="720725"/>
            <a:ext cx="4981575" cy="37369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825C74A1-A2D5-42FC-838A-B0E2F993A499}" type="slidenum">
              <a:rPr lang="ru-RU" smtClean="0"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0113" y="720725"/>
            <a:ext cx="4978400" cy="3733800"/>
          </a:xfrm>
          <a:ln/>
        </p:spPr>
      </p:sp>
      <p:sp>
        <p:nvSpPr>
          <p:cNvPr id="66563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66564" name="Номер слайда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eaLnBrk="1" hangingPunct="1"/>
            <a:fld id="{7A8F4CA0-4511-4C1C-888A-DA1703A6E329}" type="slidenum">
              <a:rPr lang="ru-RU" sz="1200" smtClean="0">
                <a:solidFill>
                  <a:srgbClr val="000000"/>
                </a:solidFill>
                <a:latin typeface="Arial" charset="0"/>
                <a:ea typeface="Arial Unicode MS" pitchFamily="34" charset="-128"/>
              </a:rPr>
              <a:pPr eaLnBrk="1" hangingPunct="1"/>
              <a:t>7</a:t>
            </a:fld>
            <a:endParaRPr lang="ru-RU" sz="1200" smtClean="0">
              <a:solidFill>
                <a:srgbClr val="000000"/>
              </a:solidFill>
              <a:latin typeface="Arial" charset="0"/>
              <a:ea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0113" y="720725"/>
            <a:ext cx="4978400" cy="3733800"/>
          </a:xfrm>
        </p:spPr>
      </p:sp>
      <p:sp>
        <p:nvSpPr>
          <p:cNvPr id="66563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66564" name="Номер слайда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/>
            <a:fld id="{7A8F4CA0-4511-4C1C-888A-DA1703A6E329}" type="slidenum">
              <a:rPr lang="ru-RU" sz="1200" smtClean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  <a:t>8</a:t>
            </a:fld>
            <a:endParaRPr lang="ru-RU" sz="1200" smtClean="0">
              <a:solidFill>
                <a:srgbClr val="000000"/>
              </a:solidFill>
              <a:latin typeface="Arial" panose="020B0604020202020204" pitchFamily="34" charset="0"/>
              <a:ea typeface="Arial Unicode MS" panose="020B0604020202020204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0113" y="720725"/>
            <a:ext cx="4978400" cy="3733800"/>
          </a:xfrm>
        </p:spPr>
      </p:sp>
      <p:sp>
        <p:nvSpPr>
          <p:cNvPr id="66563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66564" name="Номер слайда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/>
            <a:fld id="{7A8F4CA0-4511-4C1C-888A-DA1703A6E329}" type="slidenum">
              <a:rPr lang="ru-RU" sz="1200" smtClean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  <a:t>9</a:t>
            </a:fld>
            <a:endParaRPr lang="ru-RU" sz="1200" smtClean="0">
              <a:solidFill>
                <a:srgbClr val="000000"/>
              </a:solidFill>
              <a:latin typeface="Arial" panose="020B0604020202020204" pitchFamily="34" charset="0"/>
              <a:ea typeface="Arial Unicode MS" panose="020B060402020202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8AD17-563A-4D54-8B8C-8FC706E23AA8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73B1F-1EF3-46FE-827E-9018ABE54B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8AD17-563A-4D54-8B8C-8FC706E23AA8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73B1F-1EF3-46FE-827E-9018ABE54B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8AD17-563A-4D54-8B8C-8FC706E23AA8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73B1F-1EF3-46FE-827E-9018ABE54B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8AD17-563A-4D54-8B8C-8FC706E23AA8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73B1F-1EF3-46FE-827E-9018ABE54B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8AD17-563A-4D54-8B8C-8FC706E23AA8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73B1F-1EF3-46FE-827E-9018ABE54B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8AD17-563A-4D54-8B8C-8FC706E23AA8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73B1F-1EF3-46FE-827E-9018ABE54B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8AD17-563A-4D54-8B8C-8FC706E23AA8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73B1F-1EF3-46FE-827E-9018ABE54B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8AD17-563A-4D54-8B8C-8FC706E23AA8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73B1F-1EF3-46FE-827E-9018ABE54B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8AD17-563A-4D54-8B8C-8FC706E23AA8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73B1F-1EF3-46FE-827E-9018ABE54B9F}" type="slidenum">
              <a:rPr lang="ru-RU" smtClean="0"/>
              <a:t>‹#›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70177" cy="1154063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8AD17-563A-4D54-8B8C-8FC706E23AA8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73B1F-1EF3-46FE-827E-9018ABE54B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8AD17-563A-4D54-8B8C-8FC706E23AA8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73B1F-1EF3-46FE-827E-9018ABE54B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7E4FF"/>
            </a:gs>
            <a:gs pos="82000">
              <a:schemeClr val="bg1"/>
            </a:gs>
            <a:gs pos="21000">
              <a:schemeClr val="bg1"/>
            </a:gs>
            <a:gs pos="100000">
              <a:srgbClr val="9BE5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88AD17-563A-4D54-8B8C-8FC706E23AA8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473B1F-1EF3-46FE-827E-9018ABE54B9F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70177" cy="1154063"/>
          </a:xfrm>
          <a:prstGeom prst="rect">
            <a:avLst/>
          </a:prstGeom>
          <a:effectLst>
            <a:softEdge rad="63500"/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31.png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755651" y="3573463"/>
            <a:ext cx="8077200" cy="165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ru-RU" sz="4000" b="1" smtClean="0">
                <a:effectLst>
                  <a:outerShdw blurRad="38100" dist="38100" dir="2700000" algn="tl">
                    <a:srgbClr val="FFFFFF"/>
                  </a:outerShdw>
                </a:effectLst>
                <a:ea typeface="+mn-ea"/>
              </a:rPr>
              <a:t/>
            </a:r>
            <a:br>
              <a:rPr lang="ru-RU" sz="4000" b="1" smtClean="0">
                <a:effectLst>
                  <a:outerShdw blurRad="38100" dist="38100" dir="2700000" algn="tl">
                    <a:srgbClr val="FFFFFF"/>
                  </a:outerShdw>
                </a:effectLst>
                <a:ea typeface="+mn-ea"/>
              </a:rPr>
            </a:br>
            <a:r>
              <a:rPr lang="ru-RU" sz="3600" b="1" smtClean="0">
                <a:effectLst>
                  <a:outerShdw blurRad="38100" dist="38100" dir="2700000" algn="tl">
                    <a:srgbClr val="FFFFFF"/>
                  </a:outerShdw>
                </a:effectLst>
                <a:ea typeface="+mn-ea"/>
              </a:rPr>
              <a:t/>
            </a:r>
            <a:br>
              <a:rPr lang="ru-RU" sz="3600" b="1" smtClean="0">
                <a:effectLst>
                  <a:outerShdw blurRad="38100" dist="38100" dir="2700000" algn="tl">
                    <a:srgbClr val="FFFFFF"/>
                  </a:outerShdw>
                </a:effectLst>
                <a:ea typeface="+mn-ea"/>
              </a:rPr>
            </a:br>
            <a:endParaRPr lang="ru-RU" sz="3600" b="1" smtClean="0">
              <a:effectLst>
                <a:outerShdw blurRad="38100" dist="38100" dir="2700000" algn="tl">
                  <a:srgbClr val="FFFFFF"/>
                </a:outerShdw>
              </a:effectLst>
              <a:ea typeface="+mn-ea"/>
            </a:endParaRPr>
          </a:p>
        </p:txBody>
      </p:sp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3406984" y="6000692"/>
            <a:ext cx="54959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ts val="600"/>
              </a:spcBef>
              <a:defRPr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Смирнова Марина Владимировна, главный специалист ГУ ЯО 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ЦОиККО</a:t>
            </a:r>
            <a:endParaRPr lang="ru-RU" sz="2400" dirty="0" smtClean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3077" name="Text Box 4"/>
          <p:cNvSpPr txBox="1">
            <a:spLocks noChangeArrowheads="1"/>
          </p:cNvSpPr>
          <p:nvPr/>
        </p:nvSpPr>
        <p:spPr bwMode="auto">
          <a:xfrm>
            <a:off x="871749" y="2397855"/>
            <a:ext cx="7391401" cy="2387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ru-RU" sz="36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Бланки ГИА-9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ru-RU" sz="36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Особенности проведения экзаменов по отдельным учебным предметам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547664" y="188640"/>
            <a:ext cx="62646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endParaRPr lang="ru-RU" sz="1800" b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63688" y="200347"/>
            <a:ext cx="6336704" cy="1014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Cambria" panose="02040503050406030204" pitchFamily="18" charset="0"/>
                <a:cs typeface="Cambria" panose="02040503050406030204" pitchFamily="18" charset="0"/>
              </a:rPr>
              <a:t>Государственная итоговая аттестация по образовательным программам основного общего образования в </a:t>
            </a:r>
            <a:r>
              <a:rPr lang="ru-RU" sz="2000" b="1" dirty="0" smtClean="0">
                <a:solidFill>
                  <a:srgbClr val="002060"/>
                </a:solidFill>
                <a:latin typeface="Cambria" panose="02040503050406030204" pitchFamily="18" charset="0"/>
                <a:cs typeface="Cambria" panose="02040503050406030204" pitchFamily="18" charset="0"/>
              </a:rPr>
              <a:t>2022 </a:t>
            </a:r>
            <a:r>
              <a:rPr lang="ru-RU" sz="2000" b="1" dirty="0">
                <a:solidFill>
                  <a:srgbClr val="002060"/>
                </a:solidFill>
                <a:latin typeface="Cambria" panose="02040503050406030204" pitchFamily="18" charset="0"/>
                <a:cs typeface="Cambria" panose="02040503050406030204" pitchFamily="18" charset="0"/>
              </a:rPr>
              <a:t>году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25245" y="23495"/>
            <a:ext cx="727900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Cambria" panose="02040503050406030204" pitchFamily="18" charset="0"/>
                <a:cs typeface="Cambria" panose="02040503050406030204" pitchFamily="18" charset="0"/>
              </a:rPr>
              <a:t>Отметка об удалении и досрочном завершении экзамена</a:t>
            </a:r>
            <a:endParaRPr lang="ru-RU" sz="3200" b="1" dirty="0">
              <a:solidFill>
                <a:srgbClr val="002060"/>
              </a:solidFill>
              <a:latin typeface="Cambria" panose="02040503050406030204" pitchFamily="18" charset="0"/>
              <a:cs typeface="Cambria" panose="020405030504060302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32130" y="3933056"/>
            <a:ext cx="8044326" cy="25922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535305" algn="just"/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Cambria" panose="02040503050406030204" pitchFamily="18" charset="0"/>
              </a:rPr>
              <a:t>Отметка организатора об удалении с экзамена в связи с нарушением порядка проведения ОГЭ или досрочном завершении экзамена по объективным причинам заверяется подписью организатора в специально отведенном для этого поле «Подпись ответственного организатора»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002" y="1196752"/>
            <a:ext cx="8508454" cy="25922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32130" y="1196752"/>
            <a:ext cx="2139670" cy="237626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444208" y="1412776"/>
            <a:ext cx="1872208" cy="216024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0" y="44877"/>
            <a:ext cx="3456384" cy="113029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360">
            <a:solidFill>
              <a:schemeClr val="accent2">
                <a:lumMod val="50000"/>
              </a:schemeClr>
            </a:solidFill>
            <a:miter lim="800000"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72000" rIns="90000" bIns="72000">
            <a:spAutoFit/>
          </a:bodyPr>
          <a:lstStyle>
            <a:lvl1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defRPr/>
            </a:pPr>
            <a:r>
              <a:rPr lang="ru-RU" sz="32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Бланк ответов №2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86975" y="3068960"/>
            <a:ext cx="3188881" cy="57629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360">
            <a:solidFill>
              <a:schemeClr val="accent2">
                <a:lumMod val="50000"/>
              </a:schemeClr>
            </a:solidFill>
            <a:miter lim="800000"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72000" rIns="90000" bIns="72000">
            <a:spAutoFit/>
          </a:bodyPr>
          <a:lstStyle>
            <a:lvl1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defRPr/>
            </a:pPr>
            <a:r>
              <a:rPr lang="ru-RU" sz="28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односторонний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146795" y="2132856"/>
            <a:ext cx="2120949" cy="57629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360">
            <a:solidFill>
              <a:schemeClr val="accent2">
                <a:lumMod val="50000"/>
              </a:schemeClr>
            </a:solidFill>
            <a:miter lim="800000"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72000" rIns="90000" bIns="72000">
            <a:spAutoFit/>
          </a:bodyPr>
          <a:lstStyle>
            <a:lvl1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Лист 2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152400" y="1340768"/>
            <a:ext cx="1971328" cy="57629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360">
            <a:solidFill>
              <a:schemeClr val="accent2">
                <a:lumMod val="50000"/>
              </a:schemeClr>
            </a:solidFill>
            <a:miter lim="800000"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72000" rIns="90000" bIns="72000">
            <a:spAutoFit/>
          </a:bodyPr>
          <a:lstStyle>
            <a:lvl1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Лист 1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1745" y="95250"/>
            <a:ext cx="4405630" cy="60121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990" y="1341120"/>
            <a:ext cx="4278630" cy="551370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067567" y="836712"/>
            <a:ext cx="1368152" cy="56228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644216" y="1989093"/>
            <a:ext cx="1368152" cy="56228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7164288" y="188640"/>
            <a:ext cx="288032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7740352" y="1399001"/>
            <a:ext cx="288032" cy="857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5245" y="0"/>
            <a:ext cx="544893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Cambria" panose="02040503050406030204" pitchFamily="18" charset="0"/>
                <a:cs typeface="Cambria" panose="02040503050406030204" pitchFamily="18" charset="0"/>
              </a:rPr>
              <a:t>Бланк ответов № 2</a:t>
            </a:r>
            <a:endParaRPr lang="ru-RU" sz="3600" b="1" dirty="0">
              <a:solidFill>
                <a:srgbClr val="002060"/>
              </a:solidFill>
              <a:latin typeface="Cambria" panose="02040503050406030204" pitchFamily="18" charset="0"/>
              <a:cs typeface="Cambria" panose="02040503050406030204" pitchFamily="18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306" y="620849"/>
            <a:ext cx="7668852" cy="321471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323602" y="620849"/>
            <a:ext cx="1512168" cy="72008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Cambria" panose="02040503050406030204" pitchFamily="18" charset="0"/>
                <a:cs typeface="Cambria" panose="02040503050406030204" pitchFamily="18" charset="0"/>
              </a:rPr>
              <a:t>л</a:t>
            </a:r>
            <a:r>
              <a:rPr lang="ru-RU" sz="3200" b="1" dirty="0" smtClean="0">
                <a:solidFill>
                  <a:srgbClr val="002060"/>
                </a:solidFill>
                <a:latin typeface="Cambria" panose="02040503050406030204" pitchFamily="18" charset="0"/>
                <a:cs typeface="Cambria" panose="02040503050406030204" pitchFamily="18" charset="0"/>
              </a:rPr>
              <a:t>ист 1</a:t>
            </a:r>
            <a:endParaRPr lang="ru-RU" sz="3200" b="1" dirty="0">
              <a:solidFill>
                <a:srgbClr val="002060"/>
              </a:solidFill>
              <a:latin typeface="Cambria" panose="02040503050406030204" pitchFamily="18" charset="0"/>
              <a:cs typeface="Cambria" panose="02040503050406030204" pitchFamily="18" charset="0"/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284860"/>
            <a:ext cx="8280920" cy="302664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35462" y="3277062"/>
            <a:ext cx="1512168" cy="72008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Cambria" panose="02040503050406030204" pitchFamily="18" charset="0"/>
                <a:cs typeface="Cambria" panose="02040503050406030204" pitchFamily="18" charset="0"/>
              </a:rPr>
              <a:t>л</a:t>
            </a:r>
            <a:r>
              <a:rPr lang="ru-RU" sz="3200" b="1" dirty="0" smtClean="0">
                <a:solidFill>
                  <a:srgbClr val="002060"/>
                </a:solidFill>
                <a:latin typeface="Cambria" panose="02040503050406030204" pitchFamily="18" charset="0"/>
                <a:cs typeface="Cambria" panose="02040503050406030204" pitchFamily="18" charset="0"/>
              </a:rPr>
              <a:t>ист 2</a:t>
            </a:r>
            <a:endParaRPr lang="ru-RU" sz="3200" b="1" dirty="0">
              <a:solidFill>
                <a:srgbClr val="002060"/>
              </a:solidFill>
              <a:latin typeface="Cambria" panose="02040503050406030204" pitchFamily="18" charset="0"/>
              <a:cs typeface="Cambria" panose="020405030504060302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63888" y="1628800"/>
            <a:ext cx="3168352" cy="72008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683596" y="4797281"/>
            <a:ext cx="3168352" cy="72008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 стрелкой 13"/>
          <p:cNvCxnSpPr/>
          <p:nvPr/>
        </p:nvCxnSpPr>
        <p:spPr>
          <a:xfrm flipV="1">
            <a:off x="1786240" y="2579500"/>
            <a:ext cx="2281704" cy="2016224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Овал 15"/>
          <p:cNvSpPr/>
          <p:nvPr/>
        </p:nvSpPr>
        <p:spPr>
          <a:xfrm>
            <a:off x="6156177" y="3637102"/>
            <a:ext cx="1296143" cy="469197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6156177" y="980889"/>
            <a:ext cx="1296143" cy="51506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3275856" y="4221470"/>
            <a:ext cx="3312368" cy="720080"/>
          </a:xfrm>
          <a:prstGeom prst="rect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7092280" y="764704"/>
            <a:ext cx="360040" cy="2161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7016379" y="3429000"/>
            <a:ext cx="360040" cy="2081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86976" y="23752"/>
            <a:ext cx="3771750" cy="113029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360">
            <a:solidFill>
              <a:schemeClr val="tx2">
                <a:lumMod val="50000"/>
              </a:schemeClr>
            </a:solidFill>
            <a:miter lim="800000"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72000" rIns="90000" bIns="72000">
            <a:spAutoFit/>
          </a:bodyPr>
          <a:lstStyle>
            <a:lvl1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defRPr/>
            </a:pPr>
            <a:r>
              <a:rPr lang="ru-RU" sz="32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Дополнительный бланк ответов №2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378410" y="1412776"/>
            <a:ext cx="3188881" cy="57629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360">
            <a:solidFill>
              <a:schemeClr val="accent2">
                <a:lumMod val="50000"/>
              </a:schemeClr>
            </a:solidFill>
            <a:miter lim="800000"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72000" rIns="90000" bIns="72000">
            <a:spAutoFit/>
          </a:bodyPr>
          <a:lstStyle>
            <a:lvl1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defRPr/>
            </a:pPr>
            <a:r>
              <a:rPr lang="ru-RU" sz="28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односторонний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52314"/>
            <a:ext cx="4956383" cy="68056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16"/>
            <a:ext cx="5436096" cy="34076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340769"/>
            <a:ext cx="6336704" cy="33123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139952" y="764704"/>
            <a:ext cx="792088" cy="72008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868144" y="2276872"/>
            <a:ext cx="937929" cy="562087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835696" y="781263"/>
            <a:ext cx="2160240" cy="576065"/>
          </a:xfrm>
          <a:prstGeom prst="rect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259632" y="2810721"/>
            <a:ext cx="2160240" cy="576065"/>
          </a:xfrm>
          <a:prstGeom prst="rect">
            <a:avLst/>
          </a:prstGeom>
          <a:noFill/>
          <a:ln w="5715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верх 11"/>
          <p:cNvSpPr/>
          <p:nvPr/>
        </p:nvSpPr>
        <p:spPr>
          <a:xfrm>
            <a:off x="2351083" y="1484784"/>
            <a:ext cx="378296" cy="1254147"/>
          </a:xfrm>
          <a:prstGeom prst="upArrow">
            <a:avLst/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083" y="3458098"/>
            <a:ext cx="6541397" cy="3399902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532710" y="4581128"/>
            <a:ext cx="216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3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308304" y="4509120"/>
            <a:ext cx="720080" cy="64892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540231" y="4833584"/>
            <a:ext cx="2391809" cy="899672"/>
          </a:xfrm>
          <a:prstGeom prst="rect">
            <a:avLst/>
          </a:prstGeom>
          <a:noFill/>
          <a:ln w="5715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верх 8"/>
          <p:cNvSpPr/>
          <p:nvPr/>
        </p:nvSpPr>
        <p:spPr>
          <a:xfrm>
            <a:off x="4015122" y="2934599"/>
            <a:ext cx="403817" cy="1914206"/>
          </a:xfrm>
          <a:prstGeom prst="upArrow">
            <a:avLst/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131840" y="2276872"/>
            <a:ext cx="2592288" cy="657727"/>
          </a:xfrm>
          <a:prstGeom prst="rect">
            <a:avLst/>
          </a:prstGeom>
          <a:noFill/>
          <a:ln w="5715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217030" y="116632"/>
            <a:ext cx="318966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5868144" y="1484784"/>
            <a:ext cx="468964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7308304" y="3645024"/>
            <a:ext cx="504056" cy="2466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39552" y="1196752"/>
            <a:ext cx="3528392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0" dirty="0" smtClean="0">
                <a:solidFill>
                  <a:schemeClr val="tx1"/>
                </a:solidFill>
              </a:rPr>
              <a:t>Z</a:t>
            </a:r>
            <a:endParaRPr lang="ru-RU" sz="25000" dirty="0">
              <a:solidFill>
                <a:schemeClr val="tx1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4427984" y="1726362"/>
            <a:ext cx="3600400" cy="357484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>
              <a:defRPr/>
            </a:pPr>
            <a:r>
              <a:rPr lang="ru-RU" sz="30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Знак «</a:t>
            </a:r>
            <a:r>
              <a:rPr lang="en-US" sz="30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Z</a:t>
            </a:r>
            <a:r>
              <a:rPr lang="ru-RU" sz="30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» ставиться после завершения всей работы участника экзамена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7" name="Text Box 4"/>
          <p:cNvSpPr txBox="1">
            <a:spLocks noChangeArrowheads="1"/>
          </p:cNvSpPr>
          <p:nvPr/>
        </p:nvSpPr>
        <p:spPr bwMode="auto">
          <a:xfrm>
            <a:off x="454820" y="116632"/>
            <a:ext cx="8523287" cy="65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defRPr/>
            </a:pPr>
            <a:r>
              <a:rPr lang="ru-RU" sz="32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Индивидуальный комплект ОГЭ</a:t>
            </a:r>
          </a:p>
        </p:txBody>
      </p:sp>
      <p:sp>
        <p:nvSpPr>
          <p:cNvPr id="17411" name="Text Box 5"/>
          <p:cNvSpPr txBox="1">
            <a:spLocks noChangeArrowheads="1"/>
          </p:cNvSpPr>
          <p:nvPr/>
        </p:nvSpPr>
        <p:spPr bwMode="auto">
          <a:xfrm>
            <a:off x="3168651" y="2996952"/>
            <a:ext cx="3095625" cy="4901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360">
            <a:solidFill>
              <a:schemeClr val="accent2">
                <a:lumMod val="50000"/>
              </a:schemeClr>
            </a:solidFill>
            <a:miter lim="800000"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lIns="90000" tIns="72000" rIns="90000" bIns="72000">
            <a:spAutoFit/>
          </a:bodyPr>
          <a:lstStyle>
            <a:lvl1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ts val="600"/>
              </a:spcBef>
              <a:defRPr/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КИМ</a:t>
            </a:r>
          </a:p>
        </p:txBody>
      </p:sp>
      <p:sp>
        <p:nvSpPr>
          <p:cNvPr id="17413" name="Text Box 20"/>
          <p:cNvSpPr txBox="1">
            <a:spLocks noChangeArrowheads="1"/>
          </p:cNvSpPr>
          <p:nvPr/>
        </p:nvSpPr>
        <p:spPr bwMode="auto">
          <a:xfrm>
            <a:off x="1943894" y="962417"/>
            <a:ext cx="5545138" cy="53320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360">
            <a:solidFill>
              <a:schemeClr val="accent2">
                <a:lumMod val="50000"/>
              </a:schemeClr>
            </a:solidFill>
            <a:miter lim="800000"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lIns="90000" tIns="72000" rIns="90000" bIns="72000">
            <a:spAutoFit/>
          </a:bodyPr>
          <a:lstStyle>
            <a:lvl1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>
              <a:lnSpc>
                <a:spcPct val="90000"/>
              </a:lnSpc>
              <a:spcBef>
                <a:spcPts val="700"/>
              </a:spcBef>
              <a:defRPr/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Бланк ответов № 1</a:t>
            </a:r>
          </a:p>
        </p:txBody>
      </p:sp>
      <p:sp>
        <p:nvSpPr>
          <p:cNvPr id="17414" name="Text Box 21"/>
          <p:cNvSpPr txBox="1">
            <a:spLocks noChangeArrowheads="1"/>
          </p:cNvSpPr>
          <p:nvPr/>
        </p:nvSpPr>
        <p:spPr bwMode="auto">
          <a:xfrm>
            <a:off x="1921342" y="2349501"/>
            <a:ext cx="5545138" cy="53320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360">
            <a:solidFill>
              <a:schemeClr val="accent2">
                <a:lumMod val="50000"/>
              </a:schemeClr>
            </a:solidFill>
            <a:miter lim="800000"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lIns="90000" tIns="72000" rIns="90000" bIns="72000">
            <a:spAutoFit/>
          </a:bodyPr>
          <a:lstStyle>
            <a:lvl1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>
              <a:lnSpc>
                <a:spcPct val="90000"/>
              </a:lnSpc>
              <a:spcBef>
                <a:spcPts val="700"/>
              </a:spcBef>
              <a:defRPr/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Бланк ответов № 2 лист 2</a:t>
            </a:r>
          </a:p>
        </p:txBody>
      </p:sp>
      <p:sp>
        <p:nvSpPr>
          <p:cNvPr id="17415" name="Text Box 5"/>
          <p:cNvSpPr txBox="1">
            <a:spLocks noChangeArrowheads="1"/>
          </p:cNvSpPr>
          <p:nvPr/>
        </p:nvSpPr>
        <p:spPr bwMode="auto">
          <a:xfrm>
            <a:off x="2031240" y="3546116"/>
            <a:ext cx="5562601" cy="81328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360">
            <a:solidFill>
              <a:schemeClr val="accent2">
                <a:lumMod val="50000"/>
              </a:schemeClr>
            </a:solidFill>
            <a:miter lim="800000"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lIns="90000" tIns="72000" rIns="90000" bIns="72000">
            <a:spAutoFit/>
          </a:bodyPr>
          <a:lstStyle>
            <a:lvl1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ts val="600"/>
              </a:spcBef>
              <a:defRPr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Справочные материалы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defRPr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 (математика)</a:t>
            </a:r>
          </a:p>
        </p:txBody>
      </p:sp>
      <p:sp>
        <p:nvSpPr>
          <p:cNvPr id="8" name="Text Box 21"/>
          <p:cNvSpPr txBox="1">
            <a:spLocks noChangeArrowheads="1"/>
          </p:cNvSpPr>
          <p:nvPr/>
        </p:nvSpPr>
        <p:spPr bwMode="auto">
          <a:xfrm>
            <a:off x="1921342" y="1628800"/>
            <a:ext cx="5545138" cy="53320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360">
            <a:solidFill>
              <a:schemeClr val="accent2">
                <a:lumMod val="50000"/>
              </a:schemeClr>
            </a:solidFill>
            <a:miter lim="800000"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lIns="90000" tIns="72000" rIns="90000" bIns="72000">
            <a:spAutoFit/>
          </a:bodyPr>
          <a:lstStyle>
            <a:lvl1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>
              <a:lnSpc>
                <a:spcPct val="90000"/>
              </a:lnSpc>
              <a:spcBef>
                <a:spcPts val="700"/>
              </a:spcBef>
              <a:defRPr/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Бланк ответов № 2 лист 1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572260" y="4509135"/>
            <a:ext cx="6662420" cy="194437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u="sng" dirty="0" smtClean="0">
                <a:solidFill>
                  <a:srgbClr val="C00000"/>
                </a:solidFill>
                <a:latin typeface="Cambria" panose="02040503050406030204" pitchFamily="18" charset="0"/>
                <a:cs typeface="Cambria" panose="02040503050406030204" pitchFamily="18" charset="0"/>
              </a:rPr>
              <a:t>Контрольный  лист</a:t>
            </a:r>
          </a:p>
          <a:p>
            <a:pPr marL="342900" indent="-342900" algn="ctr">
              <a:buFontTx/>
              <a:buChar char="-"/>
            </a:pPr>
            <a:r>
              <a:rPr lang="ru-RU" sz="2400" b="1" dirty="0" smtClean="0">
                <a:solidFill>
                  <a:srgbClr val="C00000"/>
                </a:solidFill>
                <a:latin typeface="Cambria" panose="02040503050406030204" pitchFamily="18" charset="0"/>
                <a:cs typeface="Cambria" panose="02040503050406030204" pitchFamily="18" charset="0"/>
              </a:rPr>
              <a:t>Номер КИМ</a:t>
            </a:r>
          </a:p>
          <a:p>
            <a:pPr marL="342900" indent="-342900" algn="ctr">
              <a:buFontTx/>
              <a:buChar char="-"/>
            </a:pPr>
            <a:r>
              <a:rPr lang="ru-RU" sz="2400" b="1" dirty="0" smtClean="0">
                <a:solidFill>
                  <a:srgbClr val="C00000"/>
                </a:solidFill>
                <a:latin typeface="Cambria" panose="02040503050406030204" pitchFamily="18" charset="0"/>
                <a:cs typeface="Cambria" panose="02040503050406030204" pitchFamily="18" charset="0"/>
              </a:rPr>
              <a:t>Цифровой штрихкод бланка ответов № 1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284984"/>
            <a:ext cx="1373362" cy="1740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353533" cy="6144483"/>
          </a:xfrm>
          <a:prstGeom prst="rect">
            <a:avLst/>
          </a:prstGeom>
          <a:ln w="12700">
            <a:solidFill>
              <a:schemeClr val="accent2">
                <a:lumMod val="50000"/>
              </a:schemeClr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24" y="658078"/>
            <a:ext cx="4353533" cy="6182588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233725"/>
            <a:ext cx="4212020" cy="5472608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072241"/>
            <a:ext cx="5966627" cy="3768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4412" y="980728"/>
            <a:ext cx="4254052" cy="5365566"/>
          </a:xfrm>
          <a:prstGeom prst="rect">
            <a:avLst/>
          </a:prstGeom>
          <a:noFill/>
          <a:ln w="38100">
            <a:solidFill>
              <a:srgbClr val="00206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640580" y="260350"/>
            <a:ext cx="41071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Cambria" panose="02040503050406030204" pitchFamily="18" charset="0"/>
                <a:cs typeface="Cambria" panose="02040503050406030204" pitchFamily="18" charset="0"/>
              </a:rPr>
              <a:t>Контрольный лист</a:t>
            </a:r>
            <a:endParaRPr lang="ru-RU" sz="3200" b="1" dirty="0">
              <a:solidFill>
                <a:srgbClr val="C00000"/>
              </a:solidFill>
              <a:latin typeface="Cambria" panose="02040503050406030204" pitchFamily="18" charset="0"/>
              <a:cs typeface="Cambria" panose="020405030504060302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347864" y="44624"/>
            <a:ext cx="288032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139952" y="1233725"/>
            <a:ext cx="213581" cy="2510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527884" y="775508"/>
            <a:ext cx="216024" cy="1368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365126" y="620713"/>
            <a:ext cx="879475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defRPr/>
            </a:pPr>
            <a:endParaRPr lang="ru-RU" sz="2400" b="1" i="1" dirty="0" smtClean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123728" y="2060848"/>
            <a:ext cx="4752528" cy="230425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8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Cambria" panose="02040503050406030204" pitchFamily="18" charset="0"/>
              </a:rPr>
              <a:t>Особенности проведения  экзаменов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142335" y="26947"/>
            <a:ext cx="6532945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defRPr/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Особенности КИМ по отдельным предметам</a:t>
            </a:r>
            <a:endParaRPr lang="ru-RU" sz="2400" b="1" dirty="0" smtClean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23556" name="Text Box 11"/>
          <p:cNvSpPr txBox="1">
            <a:spLocks noChangeArrowheads="1"/>
          </p:cNvSpPr>
          <p:nvPr/>
        </p:nvSpPr>
        <p:spPr bwMode="auto">
          <a:xfrm>
            <a:off x="612066" y="1701443"/>
            <a:ext cx="3097212" cy="57629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360">
            <a:solidFill>
              <a:schemeClr val="accent2">
                <a:lumMod val="50000"/>
              </a:schemeClr>
            </a:solidFill>
            <a:miter lim="800000"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lIns="90000" tIns="72000" rIns="90000" bIns="72000">
            <a:spAutoFit/>
          </a:bodyPr>
          <a:lstStyle>
            <a:lvl1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/>
            <a:r>
              <a:rPr lang="ru-RU" sz="2800" b="1" dirty="0">
                <a:solidFill>
                  <a:srgbClr val="C00000"/>
                </a:solidFill>
                <a:latin typeface="Cambria" panose="02040503050406030204" pitchFamily="18" charset="0"/>
              </a:rPr>
              <a:t>Русский язык</a:t>
            </a:r>
            <a:endParaRPr lang="ru-RU" sz="2800" b="1" i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23557" name="Text Box 11"/>
          <p:cNvSpPr txBox="1">
            <a:spLocks noChangeArrowheads="1"/>
          </p:cNvSpPr>
          <p:nvPr/>
        </p:nvSpPr>
        <p:spPr bwMode="auto">
          <a:xfrm>
            <a:off x="612448" y="3068707"/>
            <a:ext cx="3097212" cy="57629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360">
            <a:solidFill>
              <a:schemeClr val="accent2">
                <a:lumMod val="50000"/>
              </a:schemeClr>
            </a:solidFill>
            <a:miter lim="800000"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lIns="90000" tIns="72000" rIns="90000" bIns="72000">
            <a:spAutoFit/>
          </a:bodyPr>
          <a:lstStyle>
            <a:lvl1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/>
            <a:r>
              <a:rPr lang="ru-RU" sz="2800" b="1" dirty="0">
                <a:solidFill>
                  <a:srgbClr val="C00000"/>
                </a:solidFill>
                <a:latin typeface="Cambria" panose="02040503050406030204" pitchFamily="18" charset="0"/>
              </a:rPr>
              <a:t>Литература</a:t>
            </a:r>
            <a:endParaRPr lang="ru-RU" sz="2800" b="1" i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3995936" y="2852936"/>
            <a:ext cx="4449762" cy="19920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360">
            <a:solidFill>
              <a:schemeClr val="accent2">
                <a:lumMod val="50000"/>
              </a:schemeClr>
            </a:solidFill>
            <a:miter lim="800000"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lIns="90000" tIns="72000" rIns="90000" bIns="72000">
            <a:spAutoFit/>
          </a:bodyPr>
          <a:lstStyle>
            <a:lvl1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>
              <a:defRPr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Отсутствует </a:t>
            </a:r>
          </a:p>
          <a:p>
            <a:pPr>
              <a:defRPr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тестовая часть</a:t>
            </a:r>
          </a:p>
          <a:p>
            <a:pPr>
              <a:defRPr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Анализ </a:t>
            </a:r>
          </a:p>
          <a:p>
            <a:pPr>
              <a:defRPr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художественного текста</a:t>
            </a:r>
          </a:p>
          <a:p>
            <a:pPr>
              <a:defRPr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Сочинение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3995937" y="1556792"/>
            <a:ext cx="4104456" cy="88407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360">
            <a:solidFill>
              <a:schemeClr val="accent2">
                <a:lumMod val="50000"/>
              </a:schemeClr>
            </a:solidFill>
            <a:miter lim="800000"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72000" rIns="90000" bIns="72000">
            <a:spAutoFit/>
          </a:bodyPr>
          <a:lstStyle>
            <a:lvl1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>
              <a:defRPr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Изложение</a:t>
            </a:r>
          </a:p>
          <a:p>
            <a:pPr>
              <a:defRPr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(аудиозапись)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pic>
        <p:nvPicPr>
          <p:cNvPr id="23560" name="Picture 10" descr="http://powerpoint.su/_ld/1/154_reading_a_book_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170" y="4352290"/>
            <a:ext cx="2238375" cy="1553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4" name="Picture 8" descr="http://www.keramzit-aleksin.ru/i/news/93-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1573" y="1124744"/>
            <a:ext cx="2122427" cy="180020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611560" y="5301843"/>
            <a:ext cx="3097212" cy="57629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360">
            <a:solidFill>
              <a:schemeClr val="accent2">
                <a:lumMod val="50000"/>
              </a:schemeClr>
            </a:solidFill>
            <a:miter lim="800000"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lIns="90000" tIns="72000" rIns="90000" bIns="72000">
            <a:spAutoFit/>
          </a:bodyPr>
          <a:lstStyle>
            <a:lvl1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/>
            <a:r>
              <a:rPr lang="ru-RU" sz="2800" b="1" dirty="0">
                <a:solidFill>
                  <a:srgbClr val="C00000"/>
                </a:solidFill>
                <a:latin typeface="Cambria" panose="02040503050406030204" pitchFamily="18" charset="0"/>
              </a:rPr>
              <a:t>Физика</a:t>
            </a:r>
            <a:endParaRPr lang="ru-RU" sz="2800" b="1" i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2987824" y="5661248"/>
            <a:ext cx="5040560" cy="8225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360">
            <a:solidFill>
              <a:schemeClr val="accent2">
                <a:lumMod val="50000"/>
              </a:schemeClr>
            </a:solidFill>
            <a:miter lim="800000"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72000" rIns="90000" bIns="72000">
            <a:spAutoFit/>
          </a:bodyPr>
          <a:lstStyle>
            <a:lvl1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defRPr/>
            </a:pP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Задание №17 – на лабораторном оборудовании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675280" y="91516"/>
            <a:ext cx="1224136" cy="67989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Cambria" panose="02040503050406030204" pitchFamily="18" charset="0"/>
                <a:cs typeface="Cambria" panose="02040503050406030204" pitchFamily="18" charset="0"/>
              </a:rPr>
              <a:t>ОГЭ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123728" y="2060848"/>
            <a:ext cx="4752528" cy="230425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800" b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Cambria" panose="02040503050406030204" pitchFamily="18" charset="0"/>
              </a:rPr>
              <a:t>Бланки ОГЭ</a:t>
            </a:r>
            <a:endParaRPr lang="ru-RU" sz="4800" b="1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  <a:cs typeface="Cambria" panose="020405030504060302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222420" y="112708"/>
            <a:ext cx="648072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defRPr/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Особенности КИМ по отдельным предметам </a:t>
            </a:r>
          </a:p>
        </p:txBody>
      </p:sp>
      <p:sp>
        <p:nvSpPr>
          <p:cNvPr id="24580" name="Text Box 11"/>
          <p:cNvSpPr txBox="1">
            <a:spLocks noChangeArrowheads="1"/>
          </p:cNvSpPr>
          <p:nvPr/>
        </p:nvSpPr>
        <p:spPr bwMode="auto">
          <a:xfrm>
            <a:off x="467544" y="1628800"/>
            <a:ext cx="3097212" cy="100718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360">
            <a:solidFill>
              <a:schemeClr val="accent2">
                <a:lumMod val="50000"/>
              </a:schemeClr>
            </a:solidFill>
            <a:miter lim="800000"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lIns="90000" tIns="72000" rIns="90000" bIns="72000">
            <a:spAutoFit/>
          </a:bodyPr>
          <a:lstStyle>
            <a:lvl1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/>
            <a:r>
              <a:rPr lang="ru-RU" sz="2800" b="1" dirty="0">
                <a:solidFill>
                  <a:srgbClr val="C00000"/>
                </a:solidFill>
                <a:latin typeface="Cambria" panose="02040503050406030204" pitchFamily="18" charset="0"/>
              </a:rPr>
              <a:t>Иностранный язык</a:t>
            </a:r>
            <a:endParaRPr lang="ru-RU" sz="2800" b="1" i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24581" name="Text Box 11"/>
          <p:cNvSpPr txBox="1">
            <a:spLocks noChangeArrowheads="1"/>
          </p:cNvSpPr>
          <p:nvPr/>
        </p:nvSpPr>
        <p:spPr bwMode="auto">
          <a:xfrm>
            <a:off x="467162" y="3140968"/>
            <a:ext cx="3097212" cy="57629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360">
            <a:solidFill>
              <a:schemeClr val="accent2">
                <a:lumMod val="50000"/>
              </a:schemeClr>
            </a:solidFill>
            <a:miter lim="800000"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lIns="90000" tIns="72000" rIns="90000" bIns="72000">
            <a:spAutoFit/>
          </a:bodyPr>
          <a:lstStyle>
            <a:lvl1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/>
            <a:r>
              <a:rPr lang="ru-RU" sz="28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Химия</a:t>
            </a:r>
            <a:endParaRPr lang="ru-RU" sz="2800" b="1" i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23560" name="Text Box 11"/>
          <p:cNvSpPr txBox="1">
            <a:spLocks noChangeArrowheads="1"/>
          </p:cNvSpPr>
          <p:nvPr/>
        </p:nvSpPr>
        <p:spPr bwMode="auto">
          <a:xfrm>
            <a:off x="3059832" y="3429000"/>
            <a:ext cx="5411787" cy="8225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360">
            <a:solidFill>
              <a:schemeClr val="accent2">
                <a:lumMod val="50000"/>
              </a:schemeClr>
            </a:solidFill>
            <a:miter lim="800000"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lIns="90000" tIns="72000" rIns="90000" bIns="72000">
            <a:spAutoFit/>
          </a:bodyPr>
          <a:lstStyle>
            <a:lvl1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defRPr/>
            </a:pP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Задание №24 – на лабораторном оборудовании</a:t>
            </a:r>
          </a:p>
        </p:txBody>
      </p:sp>
      <p:sp>
        <p:nvSpPr>
          <p:cNvPr id="24583" name="Text Box 11"/>
          <p:cNvSpPr txBox="1">
            <a:spLocks noChangeArrowheads="1"/>
          </p:cNvSpPr>
          <p:nvPr/>
        </p:nvSpPr>
        <p:spPr bwMode="auto">
          <a:xfrm>
            <a:off x="467724" y="4797428"/>
            <a:ext cx="3097212" cy="100718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360">
            <a:solidFill>
              <a:schemeClr val="accent2">
                <a:lumMod val="50000"/>
              </a:schemeClr>
            </a:solidFill>
            <a:miter lim="800000"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lIns="90000" tIns="72000" rIns="90000" bIns="72000">
            <a:spAutoFit/>
          </a:bodyPr>
          <a:lstStyle>
            <a:lvl1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l" eaLnBrk="1" hangingPunct="1"/>
            <a:r>
              <a:rPr lang="ru-RU" sz="2800" b="1">
                <a:solidFill>
                  <a:srgbClr val="C00000"/>
                </a:solidFill>
                <a:latin typeface="Cambria" panose="02040503050406030204" pitchFamily="18" charset="0"/>
              </a:rPr>
              <a:t>Информатика и ИКТ</a:t>
            </a:r>
            <a:endParaRPr lang="ru-RU" sz="2800" b="1" i="1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3851920" y="1556792"/>
            <a:ext cx="4718050" cy="4839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360">
            <a:solidFill>
              <a:schemeClr val="accent2">
                <a:lumMod val="50000"/>
              </a:schemeClr>
            </a:solidFill>
            <a:miter lim="800000"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lIns="90000" tIns="72000" rIns="90000" bIns="72000">
            <a:spAutoFit/>
          </a:bodyPr>
          <a:lstStyle>
            <a:lvl1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defRPr/>
            </a:pP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Письменная часть (</a:t>
            </a:r>
            <a:r>
              <a:rPr lang="ru-RU" sz="2200" b="1" dirty="0" err="1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аудирование</a:t>
            </a: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)</a:t>
            </a: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3852173" y="2204864"/>
            <a:ext cx="4718050" cy="8225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360">
            <a:solidFill>
              <a:schemeClr val="accent2">
                <a:lumMod val="50000"/>
              </a:schemeClr>
            </a:solidFill>
            <a:miter lim="800000"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lIns="90000" tIns="72000" rIns="90000" bIns="72000">
            <a:spAutoFit/>
          </a:bodyPr>
          <a:lstStyle>
            <a:lvl1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defRPr/>
            </a:pP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Устная часть (запись на аудионоситель)</a:t>
            </a: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2555776" y="5373598"/>
            <a:ext cx="4718050" cy="8225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360">
            <a:solidFill>
              <a:schemeClr val="accent2">
                <a:lumMod val="50000"/>
              </a:schemeClr>
            </a:solidFill>
            <a:miter lim="800000"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lIns="90000" tIns="72000" rIns="90000" bIns="72000">
            <a:spAutoFit/>
          </a:bodyPr>
          <a:lstStyle>
            <a:lvl1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defRPr/>
            </a:pP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Задание №11, №12, №13, №14 и №15 – на компьютере</a:t>
            </a:r>
          </a:p>
        </p:txBody>
      </p:sp>
      <p:pic>
        <p:nvPicPr>
          <p:cNvPr id="24587" name="Picture 6" descr="http://www.omsafetysolutions.com/temp/wp-content/uploads/2014/10/46-DSE-Assessment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9560" y="5238115"/>
            <a:ext cx="2258060" cy="1630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2" name="Picture 6" descr="https://voday.ru/wp-content/uploads/2017/03/chemistry-306977_960_72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03140" y="3789040"/>
            <a:ext cx="1440860" cy="1426987"/>
          </a:xfrm>
          <a:prstGeom prst="rect">
            <a:avLst/>
          </a:prstGeom>
          <a:noFill/>
        </p:spPr>
      </p:pic>
      <p:sp>
        <p:nvSpPr>
          <p:cNvPr id="12" name="Скругленный прямоугольник 11"/>
          <p:cNvSpPr/>
          <p:nvPr/>
        </p:nvSpPr>
        <p:spPr>
          <a:xfrm>
            <a:off x="7792043" y="184716"/>
            <a:ext cx="1224136" cy="67989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Cambria" panose="02040503050406030204" pitchFamily="18" charset="0"/>
                <a:cs typeface="Cambria" panose="02040503050406030204" pitchFamily="18" charset="0"/>
              </a:rPr>
              <a:t>ОГЭ</a:t>
            </a:r>
            <a:endParaRPr lang="ru-RU" sz="4000" b="1" dirty="0">
              <a:solidFill>
                <a:srgbClr val="002060"/>
              </a:solidFill>
              <a:latin typeface="Cambria" panose="02040503050406030204" pitchFamily="18" charset="0"/>
              <a:cs typeface="Cambria" panose="020405030504060302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050543" y="91516"/>
            <a:ext cx="6624737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defRPr/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Особенности проведения экзамена </a:t>
            </a:r>
          </a:p>
          <a:p>
            <a:pPr eaLnBrk="1" hangingPunct="1">
              <a:defRPr/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 по русскому языку </a:t>
            </a:r>
          </a:p>
        </p:txBody>
      </p:sp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2407666" y="1019332"/>
            <a:ext cx="4609813" cy="45318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360">
            <a:solidFill>
              <a:schemeClr val="accent2">
                <a:lumMod val="50000"/>
              </a:schemeClr>
            </a:solidFill>
            <a:miter lim="800000"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72000" rIns="90000" bIns="72000">
            <a:spAutoFit/>
          </a:bodyPr>
          <a:lstStyle>
            <a:lvl1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>
              <a:defRPr/>
            </a:pPr>
            <a:r>
              <a:rPr lang="ru-RU" sz="20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Изложение (аудиозапись)</a:t>
            </a:r>
            <a:endParaRPr lang="ru-RU" sz="2000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7675280" y="91516"/>
            <a:ext cx="1224136" cy="67989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Cambria" panose="02040503050406030204" pitchFamily="18" charset="0"/>
                <a:cs typeface="Cambria" panose="02040503050406030204" pitchFamily="18" charset="0"/>
              </a:rPr>
              <a:t>ОГЭ</a:t>
            </a:r>
            <a:endParaRPr lang="ru-RU" sz="4000" b="1" dirty="0">
              <a:solidFill>
                <a:srgbClr val="002060"/>
              </a:solidFill>
              <a:latin typeface="Cambria" panose="02040503050406030204" pitchFamily="18" charset="0"/>
              <a:cs typeface="Cambria" panose="02040503050406030204" pitchFamily="18" charset="0"/>
            </a:endParaRPr>
          </a:p>
        </p:txBody>
      </p:sp>
      <p:graphicFrame>
        <p:nvGraphicFramePr>
          <p:cNvPr id="13" name="Group 58"/>
          <p:cNvGraphicFramePr>
            <a:graphicFrameLocks noGrp="1"/>
          </p:cNvGraphicFramePr>
          <p:nvPr>
            <p:ph/>
          </p:nvPr>
        </p:nvGraphicFramePr>
        <p:xfrm>
          <a:off x="251520" y="1697570"/>
          <a:ext cx="8641609" cy="4997223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387295"/>
                <a:gridCol w="3233985"/>
                <a:gridCol w="3569090"/>
                <a:gridCol w="1451239"/>
              </a:tblGrid>
              <a:tr h="221743">
                <a:tc>
                  <a:txBody>
                    <a:bodyPr/>
                    <a:lstStyle/>
                    <a:p>
                      <a:pPr marL="0" marR="0" lvl="0" indent="0" algn="just" defTabSz="44958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cs typeface="Cambria" panose="02040503050406030204" pitchFamily="18" charset="0"/>
                        </a:rPr>
                        <a:t>№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58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</a:pPr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cs typeface="Cambria" panose="02040503050406030204" pitchFamily="18" charset="0"/>
                        </a:rPr>
                        <a:t>Действия организатора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58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r>
                        <a:rPr lang="ru-RU" sz="2000" noProof="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cs typeface="Cambria" panose="02040503050406030204" pitchFamily="18" charset="0"/>
                        </a:rPr>
                        <a:t>Действия участников ОГЭ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58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</a:pPr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cs typeface="Cambria" panose="02040503050406030204" pitchFamily="18" charset="0"/>
                        </a:rPr>
                        <a:t>Время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025621">
                <a:tc>
                  <a:txBody>
                    <a:bodyPr/>
                    <a:lstStyle/>
                    <a:p>
                      <a:pPr marL="0" marR="0" lvl="0" indent="0" algn="l" defTabSz="44958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cs typeface="Cambria" panose="02040503050406030204" pitchFamily="18" charset="0"/>
                        </a:rPr>
                        <a:t>1.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58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cs typeface="Cambria" panose="02040503050406030204" pitchFamily="18" charset="0"/>
                        </a:rPr>
                        <a:t>Поставить аудиозапись первый раз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58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cs typeface="Cambria" panose="02040503050406030204" pitchFamily="18" charset="0"/>
                        </a:rPr>
                        <a:t>Прослушивают исходный текст.</a:t>
                      </a:r>
                    </a:p>
                    <a:p>
                      <a:pPr marL="0" marR="0" lvl="0" indent="0" algn="l" defTabSz="44958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cs typeface="Cambria" panose="02040503050406030204" pitchFamily="18" charset="0"/>
                        </a:rPr>
                        <a:t>Делают записи в черновике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58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cs typeface="Cambria" panose="02040503050406030204" pitchFamily="18" charset="0"/>
                        </a:rPr>
                        <a:t>3-4 мин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714827">
                <a:tc>
                  <a:txBody>
                    <a:bodyPr/>
                    <a:lstStyle/>
                    <a:p>
                      <a:pPr marL="0" marR="0" lvl="0" indent="0" algn="just" defTabSz="44958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cs typeface="Cambria" panose="02040503050406030204" pitchFamily="18" charset="0"/>
                        </a:rPr>
                        <a:t>2.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58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cs typeface="Cambria" panose="02040503050406030204" pitchFamily="18" charset="0"/>
                        </a:rPr>
                        <a:t>Дать время на осмысление текста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58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cs typeface="Cambria" panose="02040503050406030204" pitchFamily="18" charset="0"/>
                        </a:rPr>
                        <a:t>Работают с черновиком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58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cs typeface="Cambria" panose="02040503050406030204" pitchFamily="18" charset="0"/>
                        </a:rPr>
                        <a:t>5-6 мин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714827">
                <a:tc>
                  <a:txBody>
                    <a:bodyPr/>
                    <a:lstStyle/>
                    <a:p>
                      <a:pPr marL="0" marR="0" lvl="0" indent="0" algn="just" defTabSz="44958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cs typeface="Cambria" panose="02040503050406030204" pitchFamily="18" charset="0"/>
                        </a:rPr>
                        <a:t>3. 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58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cs typeface="Cambria" panose="02040503050406030204" pitchFamily="18" charset="0"/>
                        </a:rPr>
                        <a:t>Поставить аудиозапись второй  раз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58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cs typeface="Cambria" panose="02040503050406030204" pitchFamily="18" charset="0"/>
                        </a:rPr>
                        <a:t>Прослушивают исходный текст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58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cs typeface="Cambria" panose="02040503050406030204" pitchFamily="18" charset="0"/>
                        </a:rPr>
                        <a:t>3-4 мин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541407">
                <a:tc>
                  <a:txBody>
                    <a:bodyPr/>
                    <a:lstStyle/>
                    <a:p>
                      <a:pPr marL="0" marR="0" lvl="0" indent="0" algn="just" defTabSz="44958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cs typeface="Cambria" panose="02040503050406030204" pitchFamily="18" charset="0"/>
                        </a:rPr>
                        <a:t>4.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58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cs typeface="Cambria" panose="02040503050406030204" pitchFamily="18" charset="0"/>
                        </a:rPr>
                        <a:t>Выключить запись.</a:t>
                      </a:r>
                    </a:p>
                    <a:p>
                      <a:pPr marL="0" marR="0" lvl="0" indent="0" algn="l" defTabSz="44958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cs typeface="Cambria" panose="02040503050406030204" pitchFamily="18" charset="0"/>
                        </a:rPr>
                        <a:t>Сообщить о начале написания изложения и возможности пользоваться словарем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58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58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30268">
                <a:tc>
                  <a:txBody>
                    <a:bodyPr/>
                    <a:lstStyle/>
                    <a:p>
                      <a:pPr marL="0" marR="0" lvl="0" indent="0" algn="just" defTabSz="44958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58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58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cs typeface="Cambria" panose="02040503050406030204" pitchFamily="18" charset="0"/>
                        </a:rPr>
                        <a:t>Пишут сжатое изложение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58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4" name="Text Box 4"/>
          <p:cNvSpPr txBox="1">
            <a:spLocks noChangeArrowheads="1"/>
          </p:cNvSpPr>
          <p:nvPr/>
        </p:nvSpPr>
        <p:spPr bwMode="auto">
          <a:xfrm>
            <a:off x="389088" y="-17237"/>
            <a:ext cx="8748463" cy="1195861"/>
          </a:xfrm>
          <a:prstGeom prst="rect">
            <a:avLst/>
          </a:prstGeom>
          <a:noFill/>
          <a:ln w="9360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ru-RU" sz="2600" b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Особенности </a:t>
            </a:r>
            <a:r>
              <a:rPr lang="ru-RU" sz="26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проведения экзамена </a:t>
            </a:r>
          </a:p>
          <a:p>
            <a:pPr algn="ctr"/>
            <a:r>
              <a:rPr lang="ru-RU" sz="26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по </a:t>
            </a:r>
            <a:r>
              <a:rPr lang="ru-RU" sz="2600" b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физике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323215" y="1178560"/>
            <a:ext cx="8461375" cy="16821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360">
            <a:solidFill>
              <a:srgbClr val="002060"/>
            </a:solidFill>
            <a:miter lim="800000"/>
          </a:ln>
          <a:effectLst>
            <a:outerShdw dist="20160" dir="5400000" algn="ctr" rotWithShape="0">
              <a:srgbClr val="000000">
                <a:alpha val="38034"/>
              </a:srgbClr>
            </a:outerShdw>
          </a:effectLst>
        </p:spPr>
        <p:txBody>
          <a:bodyPr wrap="square" lIns="90000" tIns="72000" rIns="90000" bIns="72000">
            <a:spAutoFit/>
          </a:bodyPr>
          <a:lstStyle>
            <a:lvl1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95250" indent="12700" algn="just">
              <a:buClr>
                <a:schemeClr val="accent6">
                  <a:lumMod val="75000"/>
                </a:schemeClr>
              </a:buClr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Cambria" panose="02040503050406030204" pitchFamily="18" charset="0"/>
              </a:rPr>
              <a:t>ОГЭ по физике проводится в кабинетах физики, либо  в других кабинетах, отвечающих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Cambria" panose="02040503050406030204" pitchFamily="18" charset="0"/>
              </a:rPr>
              <a:t>требованиям безопасного труда при выполнении экспериментальных заданий экзаменационной работы. В этом случае используются батарейные источники электрического тока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Cambria" panose="02040503050406030204" pitchFamily="18" charset="0"/>
              </a:rPr>
              <a:t>.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  <a:cs typeface="Cambria" panose="02040503050406030204" pitchFamily="18" charset="0"/>
            </a:endParaRP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323850" y="4182110"/>
            <a:ext cx="8460740" cy="7588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360">
            <a:solidFill>
              <a:srgbClr val="002060"/>
            </a:solidFill>
            <a:miter lim="800000"/>
          </a:ln>
          <a:effectLst>
            <a:outerShdw dist="20160" dir="5400000" algn="ctr" rotWithShape="0">
              <a:srgbClr val="000000">
                <a:alpha val="38034"/>
              </a:srgbClr>
            </a:outerShdw>
          </a:effectLst>
        </p:spPr>
        <p:txBody>
          <a:bodyPr wrap="square" lIns="90000" tIns="72000" rIns="90000" bIns="72000">
            <a:spAutoFit/>
          </a:bodyPr>
          <a:lstStyle>
            <a:lvl1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81280" indent="12700" algn="l">
              <a:buClr>
                <a:schemeClr val="accent6">
                  <a:lumMod val="75000"/>
                </a:schemeClr>
              </a:buClr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Cambria" panose="02040503050406030204" pitchFamily="18" charset="0"/>
              </a:rPr>
              <a:t>Комплекты лабораторного оборудования формируются заблаговременно (за 1 день до экзамена).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  <a:cs typeface="Cambria" panose="02040503050406030204" pitchFamily="18" charset="0"/>
            </a:endParaRP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323882" y="5266288"/>
            <a:ext cx="7300366" cy="13741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360">
            <a:solidFill>
              <a:srgbClr val="002060"/>
            </a:solidFill>
            <a:miter lim="800000"/>
          </a:ln>
          <a:effectLst>
            <a:outerShdw dist="20160" dir="5400000" algn="ctr" rotWithShape="0">
              <a:srgbClr val="000000">
                <a:alpha val="38034"/>
              </a:srgbClr>
            </a:outerShdw>
          </a:effectLst>
        </p:spPr>
        <p:txBody>
          <a:bodyPr wrap="square" lIns="90000" tIns="72000" rIns="90000" bIns="72000">
            <a:spAutoFit/>
          </a:bodyPr>
          <a:lstStyle>
            <a:lvl1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81280" indent="12700" algn="l">
              <a:buClr>
                <a:schemeClr val="accent6">
                  <a:lumMod val="75000"/>
                </a:schemeClr>
              </a:buClr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Cambria" panose="02040503050406030204" pitchFamily="18" charset="0"/>
              </a:rPr>
              <a:t>Во время проведения экзамена в аудитории присутствует специалист по проведению инструктажа и обеспечению лабораторных работ (проводит инструктаж участников по технике безопасности).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  <a:cs typeface="Cambria" panose="02040503050406030204" pitchFamily="18" charset="0"/>
            </a:endParaRPr>
          </a:p>
        </p:txBody>
      </p:sp>
      <p:pic>
        <p:nvPicPr>
          <p:cNvPr id="8" name="Picture 30" descr="http://www.uchmarket.ru/catalog/photo/1928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266162"/>
            <a:ext cx="2045271" cy="1555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323215" y="3098800"/>
            <a:ext cx="8461375" cy="7588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360">
            <a:solidFill>
              <a:srgbClr val="002060"/>
            </a:solidFill>
            <a:miter lim="800000"/>
          </a:ln>
          <a:effectLst>
            <a:outerShdw dist="20160" dir="5400000" algn="ctr" rotWithShape="0">
              <a:srgbClr val="000000">
                <a:alpha val="38034"/>
              </a:srgbClr>
            </a:outerShdw>
          </a:effectLst>
        </p:spPr>
        <p:txBody>
          <a:bodyPr wrap="square" lIns="90000" tIns="72000" rIns="90000" bIns="72000">
            <a:spAutoFit/>
          </a:bodyPr>
          <a:lstStyle>
            <a:lvl1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92075" algn="l">
              <a:buClr>
                <a:schemeClr val="accent6">
                  <a:lumMod val="75000"/>
                </a:schemeClr>
              </a:buClr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Cambria" panose="02040503050406030204" pitchFamily="18" charset="0"/>
              </a:rPr>
              <a:t>В КИМ по физике входит задание № 17 – экспериментальное, выполняется при помощи лабораторного оборудования. 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  <a:cs typeface="Cambria" panose="020405030504060302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876540" y="91440"/>
            <a:ext cx="1009015" cy="68008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Cambria" panose="02040503050406030204" pitchFamily="18" charset="0"/>
                <a:cs typeface="Cambria" panose="02040503050406030204" pitchFamily="18" charset="0"/>
              </a:rPr>
              <a:t>ОГЭ</a:t>
            </a:r>
            <a:endParaRPr lang="ru-RU" sz="3200" b="1" dirty="0">
              <a:solidFill>
                <a:srgbClr val="002060"/>
              </a:solidFill>
              <a:latin typeface="Cambria" panose="02040503050406030204" pitchFamily="18" charset="0"/>
              <a:cs typeface="Cambria" panose="020405030504060302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7" name="Text Box 4"/>
          <p:cNvSpPr txBox="1">
            <a:spLocks noChangeArrowheads="1"/>
          </p:cNvSpPr>
          <p:nvPr/>
        </p:nvSpPr>
        <p:spPr bwMode="auto">
          <a:xfrm>
            <a:off x="1313846" y="106363"/>
            <a:ext cx="7488832" cy="874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defRPr/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Индивидуальный комплект ОГЭ по физике</a:t>
            </a:r>
          </a:p>
        </p:txBody>
      </p:sp>
      <p:sp>
        <p:nvSpPr>
          <p:cNvPr id="17411" name="Text Box 5"/>
          <p:cNvSpPr txBox="1">
            <a:spLocks noChangeArrowheads="1"/>
          </p:cNvSpPr>
          <p:nvPr/>
        </p:nvSpPr>
        <p:spPr bwMode="auto">
          <a:xfrm>
            <a:off x="3267871" y="4435227"/>
            <a:ext cx="3095625" cy="5393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360">
            <a:solidFill>
              <a:schemeClr val="accent2">
                <a:lumMod val="50000"/>
              </a:schemeClr>
            </a:solidFill>
            <a:miter lim="800000"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lIns="90000" tIns="72000" rIns="90000" bIns="72000">
            <a:spAutoFit/>
          </a:bodyPr>
          <a:lstStyle>
            <a:lvl1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ts val="600"/>
              </a:spcBef>
              <a:defRPr/>
            </a:pP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КИМ</a:t>
            </a:r>
          </a:p>
        </p:txBody>
      </p:sp>
      <p:sp>
        <p:nvSpPr>
          <p:cNvPr id="17413" name="Text Box 20"/>
          <p:cNvSpPr txBox="1">
            <a:spLocks noChangeArrowheads="1"/>
          </p:cNvSpPr>
          <p:nvPr/>
        </p:nvSpPr>
        <p:spPr bwMode="auto">
          <a:xfrm>
            <a:off x="1971421" y="1196752"/>
            <a:ext cx="5545138" cy="53320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360">
            <a:solidFill>
              <a:schemeClr val="accent2">
                <a:lumMod val="50000"/>
              </a:schemeClr>
            </a:solidFill>
            <a:miter lim="800000"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lIns="90000" tIns="72000" rIns="90000" bIns="72000">
            <a:spAutoFit/>
          </a:bodyPr>
          <a:lstStyle>
            <a:lvl1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>
              <a:lnSpc>
                <a:spcPct val="90000"/>
              </a:lnSpc>
              <a:spcBef>
                <a:spcPts val="700"/>
              </a:spcBef>
              <a:defRPr/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Бланк ответов № 1</a:t>
            </a:r>
          </a:p>
        </p:txBody>
      </p:sp>
      <p:sp>
        <p:nvSpPr>
          <p:cNvPr id="17415" name="Text Box 5"/>
          <p:cNvSpPr txBox="1">
            <a:spLocks noChangeArrowheads="1"/>
          </p:cNvSpPr>
          <p:nvPr/>
        </p:nvSpPr>
        <p:spPr bwMode="auto">
          <a:xfrm>
            <a:off x="802230" y="3212976"/>
            <a:ext cx="7632847" cy="110874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360">
            <a:solidFill>
              <a:schemeClr val="accent2">
                <a:lumMod val="50000"/>
              </a:schemeClr>
            </a:solidFill>
            <a:miter lim="800000"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72000" rIns="90000" bIns="72000">
            <a:spAutoFit/>
          </a:bodyPr>
          <a:lstStyle>
            <a:lvl1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ts val="600"/>
              </a:spcBef>
              <a:defRPr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Специальный 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Дополнительный бланк ответов №2 </a:t>
            </a:r>
            <a:r>
              <a:rPr lang="ru-RU" sz="2400" dirty="0" smtClean="0">
                <a:solidFill>
                  <a:srgbClr val="C00000"/>
                </a:solidFill>
                <a:latin typeface="Cambria" panose="02040503050406030204" pitchFamily="18" charset="0"/>
              </a:rPr>
              <a:t>по физике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с перечнем комплектов лабораторного оборудования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127125" y="5157470"/>
            <a:ext cx="6829425" cy="144018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u="sng" dirty="0" smtClean="0">
                <a:solidFill>
                  <a:srgbClr val="C00000"/>
                </a:solidFill>
                <a:latin typeface="Cambria" panose="02040503050406030204" pitchFamily="18" charset="0"/>
                <a:cs typeface="Cambria" panose="02040503050406030204" pitchFamily="18" charset="0"/>
              </a:rPr>
              <a:t>Контрольный  лист</a:t>
            </a:r>
          </a:p>
          <a:p>
            <a:pPr marL="342900" indent="-342900" algn="ctr">
              <a:buFontTx/>
              <a:buChar char="-"/>
            </a:pPr>
            <a:r>
              <a:rPr lang="ru-RU" sz="2400" b="1" dirty="0" smtClean="0">
                <a:solidFill>
                  <a:srgbClr val="C00000"/>
                </a:solidFill>
                <a:latin typeface="Cambria" panose="02040503050406030204" pitchFamily="18" charset="0"/>
                <a:cs typeface="Cambria" panose="02040503050406030204" pitchFamily="18" charset="0"/>
              </a:rPr>
              <a:t>Номер КИМ</a:t>
            </a:r>
          </a:p>
          <a:p>
            <a:pPr marL="342900" indent="-342900" algn="ctr">
              <a:buFontTx/>
              <a:buChar char="-"/>
            </a:pPr>
            <a:r>
              <a:rPr lang="ru-RU" sz="2400" b="1" dirty="0" smtClean="0">
                <a:solidFill>
                  <a:srgbClr val="C00000"/>
                </a:solidFill>
                <a:latin typeface="Cambria" panose="02040503050406030204" pitchFamily="18" charset="0"/>
                <a:cs typeface="Cambria" panose="02040503050406030204" pitchFamily="18" charset="0"/>
              </a:rPr>
              <a:t>Цифровой штрихкод бланка ответов № 1</a:t>
            </a:r>
          </a:p>
        </p:txBody>
      </p:sp>
      <p:sp>
        <p:nvSpPr>
          <p:cNvPr id="9" name="Text Box 21"/>
          <p:cNvSpPr txBox="1">
            <a:spLocks noChangeArrowheads="1"/>
          </p:cNvSpPr>
          <p:nvPr/>
        </p:nvSpPr>
        <p:spPr bwMode="auto">
          <a:xfrm>
            <a:off x="1921342" y="2590539"/>
            <a:ext cx="5545138" cy="53320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360">
            <a:solidFill>
              <a:schemeClr val="accent2">
                <a:lumMod val="50000"/>
              </a:schemeClr>
            </a:solidFill>
            <a:miter lim="800000"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lIns="90000" tIns="72000" rIns="90000" bIns="72000">
            <a:spAutoFit/>
          </a:bodyPr>
          <a:lstStyle>
            <a:lvl1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>
              <a:lnSpc>
                <a:spcPct val="90000"/>
              </a:lnSpc>
              <a:spcBef>
                <a:spcPts val="700"/>
              </a:spcBef>
              <a:defRPr/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Бланк ответов № 2 лист 2</a:t>
            </a:r>
          </a:p>
        </p:txBody>
      </p:sp>
      <p:sp>
        <p:nvSpPr>
          <p:cNvPr id="10" name="Text Box 21"/>
          <p:cNvSpPr txBox="1">
            <a:spLocks noChangeArrowheads="1"/>
          </p:cNvSpPr>
          <p:nvPr/>
        </p:nvSpPr>
        <p:spPr bwMode="auto">
          <a:xfrm>
            <a:off x="1943447" y="1895402"/>
            <a:ext cx="5545138" cy="53320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360">
            <a:solidFill>
              <a:schemeClr val="accent2">
                <a:lumMod val="50000"/>
              </a:schemeClr>
            </a:solidFill>
            <a:miter lim="800000"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lIns="90000" tIns="72000" rIns="90000" bIns="72000">
            <a:spAutoFit/>
          </a:bodyPr>
          <a:lstStyle>
            <a:lvl1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>
              <a:lnSpc>
                <a:spcPct val="90000"/>
              </a:lnSpc>
              <a:spcBef>
                <a:spcPts val="700"/>
              </a:spcBef>
              <a:defRPr/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Бланк ответов № 2 лист 1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380312" y="1628800"/>
            <a:ext cx="576064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8" y="0"/>
            <a:ext cx="4956383" cy="68056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9423" y="347585"/>
            <a:ext cx="4787073" cy="6443694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55694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642"/>
            <a:ext cx="4915178" cy="6731726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1178184"/>
            <a:ext cx="5040560" cy="5645097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7380312" y="1628800"/>
            <a:ext cx="576064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46" y="0"/>
            <a:ext cx="4333875" cy="6153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836712"/>
            <a:ext cx="4392488" cy="566041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161731" y="548680"/>
            <a:ext cx="504056" cy="36004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784363" y="1360513"/>
            <a:ext cx="504056" cy="36004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7518944" y="1720553"/>
            <a:ext cx="1085504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746630"/>
            <a:ext cx="4480147" cy="6135917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8100392" y="1249075"/>
            <a:ext cx="360040" cy="30777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3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36" y="0"/>
            <a:ext cx="4333875" cy="6153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836712"/>
            <a:ext cx="4392488" cy="566041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131840" y="548680"/>
            <a:ext cx="504056" cy="36004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784363" y="1360513"/>
            <a:ext cx="504056" cy="36004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7596336" y="1695433"/>
            <a:ext cx="1008112" cy="2682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594" y="116632"/>
            <a:ext cx="4856406" cy="658015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4231" y="1125210"/>
            <a:ext cx="4483131" cy="55602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100392" y="728700"/>
            <a:ext cx="360040" cy="30777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971184" y="1642252"/>
            <a:ext cx="360040" cy="30777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4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3445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1187624" y="116632"/>
            <a:ext cx="7560840" cy="987425"/>
          </a:xfrm>
          <a:prstGeom prst="rect">
            <a:avLst/>
          </a:prstGeom>
          <a:noFill/>
          <a:ln w="9360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Образец записи в бланке ответов №2 по физике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053118"/>
            <a:ext cx="5688632" cy="57705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75656" y="2290761"/>
            <a:ext cx="36724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</a:rPr>
              <a:t>Задание № 17</a:t>
            </a:r>
          </a:p>
          <a:p>
            <a:r>
              <a:rPr lang="ru-RU" sz="2000" b="1" dirty="0" smtClean="0">
                <a:solidFill>
                  <a:schemeClr val="tx1"/>
                </a:solidFill>
              </a:rPr>
              <a:t>Использовался комплект 1 А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1331640" y="2132856"/>
            <a:ext cx="4248472" cy="129614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30" descr="http://www.uchmarket.ru/catalog/photo/1928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869160"/>
            <a:ext cx="2160959" cy="1643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Прямоугольник 22"/>
          <p:cNvSpPr>
            <a:spLocks noChangeArrowheads="1"/>
          </p:cNvSpPr>
          <p:nvPr/>
        </p:nvSpPr>
        <p:spPr bwMode="auto">
          <a:xfrm>
            <a:off x="3929063" y="2997200"/>
            <a:ext cx="374650" cy="914400"/>
          </a:xfrm>
          <a:prstGeom prst="rect">
            <a:avLst/>
          </a:prstGeom>
          <a:solidFill>
            <a:srgbClr val="00B8FF"/>
          </a:solidFill>
          <a:ln w="9525" algn="ctr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6869" name="Rectangle 6"/>
          <p:cNvSpPr>
            <a:spLocks noChangeArrowheads="1"/>
          </p:cNvSpPr>
          <p:nvPr/>
        </p:nvSpPr>
        <p:spPr bwMode="auto">
          <a:xfrm>
            <a:off x="2987675" y="1700213"/>
            <a:ext cx="5905500" cy="129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algn="l" eaLnBrk="0" hangingPunct="0">
              <a:spcBef>
                <a:spcPts val="800"/>
              </a:spcBef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endParaRPr lang="ru-RU" sz="2800">
              <a:solidFill>
                <a:srgbClr val="000000"/>
              </a:solidFill>
            </a:endParaRPr>
          </a:p>
        </p:txBody>
      </p:sp>
      <p:sp>
        <p:nvSpPr>
          <p:cNvPr id="36870" name="Прямоугольник 2"/>
          <p:cNvSpPr>
            <a:spLocks noChangeArrowheads="1"/>
          </p:cNvSpPr>
          <p:nvPr/>
        </p:nvSpPr>
        <p:spPr bwMode="auto">
          <a:xfrm>
            <a:off x="6613525" y="2997200"/>
            <a:ext cx="366713" cy="887413"/>
          </a:xfrm>
          <a:prstGeom prst="rect">
            <a:avLst/>
          </a:prstGeom>
          <a:solidFill>
            <a:srgbClr val="00B8FF"/>
          </a:solidFill>
          <a:ln w="9525" algn="ctr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6871" name="Прямоугольник 20"/>
          <p:cNvSpPr>
            <a:spLocks noChangeArrowheads="1"/>
          </p:cNvSpPr>
          <p:nvPr/>
        </p:nvSpPr>
        <p:spPr bwMode="auto">
          <a:xfrm>
            <a:off x="5961063" y="2962275"/>
            <a:ext cx="374650" cy="914400"/>
          </a:xfrm>
          <a:prstGeom prst="rect">
            <a:avLst/>
          </a:prstGeom>
          <a:solidFill>
            <a:srgbClr val="00B8FF"/>
          </a:solidFill>
          <a:ln w="9525" algn="ctr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6872" name="Прямоугольник 21"/>
          <p:cNvSpPr>
            <a:spLocks noChangeArrowheads="1"/>
          </p:cNvSpPr>
          <p:nvPr/>
        </p:nvSpPr>
        <p:spPr bwMode="auto">
          <a:xfrm>
            <a:off x="5307013" y="2962275"/>
            <a:ext cx="374650" cy="903288"/>
          </a:xfrm>
          <a:prstGeom prst="rect">
            <a:avLst/>
          </a:prstGeom>
          <a:solidFill>
            <a:srgbClr val="00B8FF"/>
          </a:solidFill>
          <a:ln w="9525" algn="ctr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6873" name="Прямоугольник 22"/>
          <p:cNvSpPr>
            <a:spLocks noChangeArrowheads="1"/>
          </p:cNvSpPr>
          <p:nvPr/>
        </p:nvSpPr>
        <p:spPr bwMode="auto">
          <a:xfrm>
            <a:off x="4605338" y="2962275"/>
            <a:ext cx="374650" cy="914400"/>
          </a:xfrm>
          <a:prstGeom prst="rect">
            <a:avLst/>
          </a:prstGeom>
          <a:solidFill>
            <a:srgbClr val="00B8FF"/>
          </a:solidFill>
          <a:ln w="9525" algn="ctr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6874" name="Прямоугольник 27"/>
          <p:cNvSpPr>
            <a:spLocks noChangeArrowheads="1"/>
          </p:cNvSpPr>
          <p:nvPr/>
        </p:nvSpPr>
        <p:spPr bwMode="auto">
          <a:xfrm>
            <a:off x="6605588" y="4295775"/>
            <a:ext cx="374650" cy="914400"/>
          </a:xfrm>
          <a:prstGeom prst="rect">
            <a:avLst/>
          </a:prstGeom>
          <a:solidFill>
            <a:srgbClr val="00B8FF"/>
          </a:solidFill>
          <a:ln w="9525" algn="ctr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6875" name="Прямоугольник 28"/>
          <p:cNvSpPr>
            <a:spLocks noChangeArrowheads="1"/>
          </p:cNvSpPr>
          <p:nvPr/>
        </p:nvSpPr>
        <p:spPr bwMode="auto">
          <a:xfrm>
            <a:off x="5916613" y="4303713"/>
            <a:ext cx="373062" cy="914400"/>
          </a:xfrm>
          <a:prstGeom prst="rect">
            <a:avLst/>
          </a:prstGeom>
          <a:solidFill>
            <a:srgbClr val="00B8FF"/>
          </a:solidFill>
          <a:ln w="9525" algn="ctr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6876" name="Прямоугольник 29"/>
          <p:cNvSpPr>
            <a:spLocks noChangeArrowheads="1"/>
          </p:cNvSpPr>
          <p:nvPr/>
        </p:nvSpPr>
        <p:spPr bwMode="auto">
          <a:xfrm>
            <a:off x="5246688" y="4313238"/>
            <a:ext cx="373062" cy="914400"/>
          </a:xfrm>
          <a:prstGeom prst="rect">
            <a:avLst/>
          </a:prstGeom>
          <a:solidFill>
            <a:srgbClr val="00B8FF"/>
          </a:solidFill>
          <a:ln w="9525" algn="ctr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6877" name="Прямоугольник 30"/>
          <p:cNvSpPr>
            <a:spLocks noChangeArrowheads="1"/>
          </p:cNvSpPr>
          <p:nvPr/>
        </p:nvSpPr>
        <p:spPr bwMode="auto">
          <a:xfrm>
            <a:off x="4567238" y="4321175"/>
            <a:ext cx="373062" cy="914400"/>
          </a:xfrm>
          <a:prstGeom prst="rect">
            <a:avLst/>
          </a:prstGeom>
          <a:solidFill>
            <a:srgbClr val="00B8FF"/>
          </a:solidFill>
          <a:ln w="9525" algn="ctr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6878" name="Прямоугольник 31"/>
          <p:cNvSpPr>
            <a:spLocks noChangeArrowheads="1"/>
          </p:cNvSpPr>
          <p:nvPr/>
        </p:nvSpPr>
        <p:spPr bwMode="auto">
          <a:xfrm>
            <a:off x="3906838" y="4329113"/>
            <a:ext cx="374650" cy="914400"/>
          </a:xfrm>
          <a:prstGeom prst="rect">
            <a:avLst/>
          </a:prstGeom>
          <a:solidFill>
            <a:srgbClr val="00B8FF"/>
          </a:solidFill>
          <a:ln w="9525" algn="ctr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3687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53"/>
          <a:stretch>
            <a:fillRect/>
          </a:stretch>
        </p:blipFill>
        <p:spPr bwMode="auto">
          <a:xfrm>
            <a:off x="2943225" y="1628775"/>
            <a:ext cx="1223963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b="6953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688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53"/>
          <a:stretch>
            <a:fillRect/>
          </a:stretch>
        </p:blipFill>
        <p:spPr bwMode="auto">
          <a:xfrm>
            <a:off x="4092575" y="1668463"/>
            <a:ext cx="1223963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b="6953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688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53"/>
          <a:stretch>
            <a:fillRect/>
          </a:stretch>
        </p:blipFill>
        <p:spPr bwMode="auto">
          <a:xfrm>
            <a:off x="5272088" y="1614488"/>
            <a:ext cx="1223962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b="6953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688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53"/>
          <a:stretch>
            <a:fillRect/>
          </a:stretch>
        </p:blipFill>
        <p:spPr bwMode="auto">
          <a:xfrm>
            <a:off x="6421438" y="1612900"/>
            <a:ext cx="1223962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b="6953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688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53"/>
          <a:stretch>
            <a:fillRect/>
          </a:stretch>
        </p:blipFill>
        <p:spPr bwMode="auto">
          <a:xfrm>
            <a:off x="1403350" y="3155950"/>
            <a:ext cx="1223963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b="6953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688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53"/>
          <a:stretch>
            <a:fillRect/>
          </a:stretch>
        </p:blipFill>
        <p:spPr bwMode="auto">
          <a:xfrm>
            <a:off x="1435100" y="4343400"/>
            <a:ext cx="1223963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b="6953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688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53"/>
          <a:stretch>
            <a:fillRect/>
          </a:stretch>
        </p:blipFill>
        <p:spPr bwMode="auto">
          <a:xfrm>
            <a:off x="2892425" y="5534025"/>
            <a:ext cx="1223963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b="6953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688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53"/>
          <a:stretch>
            <a:fillRect/>
          </a:stretch>
        </p:blipFill>
        <p:spPr bwMode="auto">
          <a:xfrm>
            <a:off x="4114800" y="5583238"/>
            <a:ext cx="1223963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b="6953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688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53"/>
          <a:stretch>
            <a:fillRect/>
          </a:stretch>
        </p:blipFill>
        <p:spPr bwMode="auto">
          <a:xfrm>
            <a:off x="5303838" y="5632450"/>
            <a:ext cx="1223962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b="6953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688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53"/>
          <a:stretch>
            <a:fillRect/>
          </a:stretch>
        </p:blipFill>
        <p:spPr bwMode="auto">
          <a:xfrm>
            <a:off x="6462713" y="5672138"/>
            <a:ext cx="1223962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b="6953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25" name="Text Box 13"/>
          <p:cNvSpPr txBox="1">
            <a:spLocks noChangeArrowheads="1"/>
          </p:cNvSpPr>
          <p:nvPr/>
        </p:nvSpPr>
        <p:spPr bwMode="auto">
          <a:xfrm rot="5400000">
            <a:off x="6457950" y="3244850"/>
            <a:ext cx="711200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2560" tIns="26280" rIns="52560" bIns="26280">
            <a:spAutoFit/>
          </a:bodyPr>
          <a:lstStyle>
            <a:lvl1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l" eaLnBrk="1" hangingPunct="1">
              <a:defRPr/>
            </a:pPr>
            <a:r>
              <a:rPr lang="ru-RU" sz="2400" b="1" dirty="0" smtClean="0">
                <a:solidFill>
                  <a:srgbClr val="E2001A"/>
                </a:solidFill>
                <a:latin typeface="+mn-lt"/>
              </a:rPr>
              <a:t>1:А</a:t>
            </a:r>
          </a:p>
        </p:txBody>
      </p:sp>
      <p:sp>
        <p:nvSpPr>
          <p:cNvPr id="51226" name="Text Box 13"/>
          <p:cNvSpPr txBox="1">
            <a:spLocks noChangeArrowheads="1"/>
          </p:cNvSpPr>
          <p:nvPr/>
        </p:nvSpPr>
        <p:spPr bwMode="auto">
          <a:xfrm rot="5400000">
            <a:off x="5779294" y="3239294"/>
            <a:ext cx="722312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2560" tIns="26280" rIns="52560" bIns="26280">
            <a:spAutoFit/>
          </a:bodyPr>
          <a:lstStyle>
            <a:lvl1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l" eaLnBrk="1" hangingPunct="1">
              <a:defRPr/>
            </a:pPr>
            <a:r>
              <a:rPr lang="ru-RU" sz="2400" b="1" dirty="0" smtClean="0">
                <a:solidFill>
                  <a:srgbClr val="E2001A"/>
                </a:solidFill>
                <a:latin typeface="+mn-lt"/>
              </a:rPr>
              <a:t>2:А</a:t>
            </a:r>
          </a:p>
        </p:txBody>
      </p:sp>
      <p:sp>
        <p:nvSpPr>
          <p:cNvPr id="51227" name="Text Box 13"/>
          <p:cNvSpPr txBox="1">
            <a:spLocks noChangeArrowheads="1"/>
          </p:cNvSpPr>
          <p:nvPr/>
        </p:nvSpPr>
        <p:spPr bwMode="auto">
          <a:xfrm rot="5400000">
            <a:off x="5133181" y="3250407"/>
            <a:ext cx="722313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2560" tIns="26280" rIns="52560" bIns="26280">
            <a:spAutoFit/>
          </a:bodyPr>
          <a:lstStyle>
            <a:lvl1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l" eaLnBrk="1" hangingPunct="1">
              <a:defRPr/>
            </a:pPr>
            <a:r>
              <a:rPr lang="ru-RU" sz="2400" b="1" dirty="0" smtClean="0">
                <a:solidFill>
                  <a:srgbClr val="E2001A"/>
                </a:solidFill>
                <a:latin typeface="+mn-lt"/>
              </a:rPr>
              <a:t>3:А</a:t>
            </a:r>
          </a:p>
        </p:txBody>
      </p:sp>
      <p:sp>
        <p:nvSpPr>
          <p:cNvPr id="51228" name="Text Box 13"/>
          <p:cNvSpPr txBox="1">
            <a:spLocks noChangeArrowheads="1"/>
          </p:cNvSpPr>
          <p:nvPr/>
        </p:nvSpPr>
        <p:spPr bwMode="auto">
          <a:xfrm rot="5400000">
            <a:off x="4433094" y="3229769"/>
            <a:ext cx="722312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2560" tIns="26280" rIns="52560" bIns="26280">
            <a:spAutoFit/>
          </a:bodyPr>
          <a:lstStyle>
            <a:lvl1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l" eaLnBrk="1" hangingPunct="1">
              <a:defRPr/>
            </a:pPr>
            <a:r>
              <a:rPr lang="ru-RU" sz="2400" b="1" dirty="0" smtClean="0">
                <a:solidFill>
                  <a:srgbClr val="E2001A"/>
                </a:solidFill>
                <a:latin typeface="+mn-lt"/>
              </a:rPr>
              <a:t>4:А</a:t>
            </a:r>
          </a:p>
        </p:txBody>
      </p:sp>
      <p:sp>
        <p:nvSpPr>
          <p:cNvPr id="51230" name="Text Box 13"/>
          <p:cNvSpPr txBox="1">
            <a:spLocks noChangeArrowheads="1"/>
          </p:cNvSpPr>
          <p:nvPr/>
        </p:nvSpPr>
        <p:spPr bwMode="auto">
          <a:xfrm rot="5400000">
            <a:off x="6417468" y="4568032"/>
            <a:ext cx="722313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2560" tIns="26280" rIns="52560" bIns="26280">
            <a:spAutoFit/>
          </a:bodyPr>
          <a:lstStyle>
            <a:lvl1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l" eaLnBrk="1" hangingPunct="1">
              <a:defRPr/>
            </a:pPr>
            <a:r>
              <a:rPr lang="ru-RU" sz="2400" b="1" dirty="0" smtClean="0">
                <a:solidFill>
                  <a:srgbClr val="E2001A"/>
                </a:solidFill>
                <a:latin typeface="+mn-lt"/>
              </a:rPr>
              <a:t>1:В</a:t>
            </a:r>
          </a:p>
        </p:txBody>
      </p:sp>
      <p:sp>
        <p:nvSpPr>
          <p:cNvPr id="51231" name="Text Box 13"/>
          <p:cNvSpPr txBox="1">
            <a:spLocks noChangeArrowheads="1"/>
          </p:cNvSpPr>
          <p:nvPr/>
        </p:nvSpPr>
        <p:spPr bwMode="auto">
          <a:xfrm rot="5400000">
            <a:off x="5726906" y="4574382"/>
            <a:ext cx="722313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2560" tIns="26280" rIns="52560" bIns="26280">
            <a:spAutoFit/>
          </a:bodyPr>
          <a:lstStyle>
            <a:lvl1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l" eaLnBrk="1" hangingPunct="1">
              <a:defRPr/>
            </a:pPr>
            <a:r>
              <a:rPr lang="ru-RU" sz="2400" b="1" dirty="0" smtClean="0">
                <a:solidFill>
                  <a:srgbClr val="E2001A"/>
                </a:solidFill>
                <a:latin typeface="+mn-lt"/>
              </a:rPr>
              <a:t>2:В</a:t>
            </a:r>
          </a:p>
        </p:txBody>
      </p:sp>
      <p:sp>
        <p:nvSpPr>
          <p:cNvPr id="51232" name="Text Box 13"/>
          <p:cNvSpPr txBox="1">
            <a:spLocks noChangeArrowheads="1"/>
          </p:cNvSpPr>
          <p:nvPr/>
        </p:nvSpPr>
        <p:spPr bwMode="auto">
          <a:xfrm rot="5400000">
            <a:off x="5082382" y="4579144"/>
            <a:ext cx="722312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2560" tIns="26280" rIns="52560" bIns="26280">
            <a:spAutoFit/>
          </a:bodyPr>
          <a:lstStyle>
            <a:lvl1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l" eaLnBrk="1" hangingPunct="1">
              <a:defRPr/>
            </a:pPr>
            <a:r>
              <a:rPr lang="ru-RU" sz="2400" b="1" dirty="0" smtClean="0">
                <a:solidFill>
                  <a:srgbClr val="E2001A"/>
                </a:solidFill>
                <a:latin typeface="+mn-lt"/>
              </a:rPr>
              <a:t>3:В</a:t>
            </a:r>
          </a:p>
        </p:txBody>
      </p:sp>
      <p:sp>
        <p:nvSpPr>
          <p:cNvPr id="51233" name="Text Box 13"/>
          <p:cNvSpPr txBox="1">
            <a:spLocks noChangeArrowheads="1"/>
          </p:cNvSpPr>
          <p:nvPr/>
        </p:nvSpPr>
        <p:spPr bwMode="auto">
          <a:xfrm rot="5400000">
            <a:off x="4382293" y="4587082"/>
            <a:ext cx="722313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2560" tIns="26280" rIns="52560" bIns="26280">
            <a:spAutoFit/>
          </a:bodyPr>
          <a:lstStyle>
            <a:lvl1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l" eaLnBrk="1" hangingPunct="1">
              <a:defRPr/>
            </a:pPr>
            <a:r>
              <a:rPr lang="ru-RU" sz="2400" b="1" dirty="0" smtClean="0">
                <a:solidFill>
                  <a:srgbClr val="E2001A"/>
                </a:solidFill>
                <a:latin typeface="+mn-lt"/>
              </a:rPr>
              <a:t>4:В</a:t>
            </a:r>
          </a:p>
        </p:txBody>
      </p:sp>
      <p:sp>
        <p:nvSpPr>
          <p:cNvPr id="51234" name="Text Box 13"/>
          <p:cNvSpPr txBox="1">
            <a:spLocks noChangeArrowheads="1"/>
          </p:cNvSpPr>
          <p:nvPr/>
        </p:nvSpPr>
        <p:spPr bwMode="auto">
          <a:xfrm rot="5400000">
            <a:off x="3733007" y="4585494"/>
            <a:ext cx="722312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2560" tIns="26280" rIns="52560" bIns="26280">
            <a:spAutoFit/>
          </a:bodyPr>
          <a:lstStyle>
            <a:lvl1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l" eaLnBrk="1" hangingPunct="1">
              <a:defRPr/>
            </a:pPr>
            <a:r>
              <a:rPr lang="ru-RU" sz="2400" b="1" dirty="0" smtClean="0">
                <a:solidFill>
                  <a:srgbClr val="E2001A"/>
                </a:solidFill>
                <a:latin typeface="+mj-lt"/>
              </a:rPr>
              <a:t>5:В</a:t>
            </a:r>
          </a:p>
        </p:txBody>
      </p:sp>
      <p:sp>
        <p:nvSpPr>
          <p:cNvPr id="37" name="Text Box 13"/>
          <p:cNvSpPr txBox="1">
            <a:spLocks noChangeArrowheads="1"/>
          </p:cNvSpPr>
          <p:nvPr/>
        </p:nvSpPr>
        <p:spPr bwMode="auto">
          <a:xfrm>
            <a:off x="6537325" y="1819275"/>
            <a:ext cx="722313" cy="419100"/>
          </a:xfrm>
          <a:prstGeom prst="rect">
            <a:avLst/>
          </a:prstGeom>
          <a:noFill/>
          <a:ln>
            <a:noFill/>
          </a:ln>
          <a:effectLst/>
        </p:spPr>
        <p:txBody>
          <a:bodyPr lIns="52560" tIns="26280" rIns="52560" bIns="26280">
            <a:spAutoFit/>
          </a:bodyPr>
          <a:lstStyle>
            <a:lvl1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l" eaLnBrk="1" hangingPunct="1">
              <a:defRPr/>
            </a:pPr>
            <a:r>
              <a:rPr lang="ru-RU" sz="2400" b="1" dirty="0" smtClean="0">
                <a:solidFill>
                  <a:srgbClr val="E2001A"/>
                </a:solidFill>
                <a:latin typeface="+mj-lt"/>
              </a:rPr>
              <a:t>1:А</a:t>
            </a:r>
          </a:p>
        </p:txBody>
      </p:sp>
      <p:sp>
        <p:nvSpPr>
          <p:cNvPr id="38" name="Text Box 13"/>
          <p:cNvSpPr txBox="1">
            <a:spLocks noChangeArrowheads="1"/>
          </p:cNvSpPr>
          <p:nvPr/>
        </p:nvSpPr>
        <p:spPr bwMode="auto">
          <a:xfrm>
            <a:off x="5373688" y="1874838"/>
            <a:ext cx="722312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2560" tIns="26280" rIns="52560" bIns="26280">
            <a:spAutoFit/>
          </a:bodyPr>
          <a:lstStyle>
            <a:lvl1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l" eaLnBrk="1" hangingPunct="1">
              <a:defRPr/>
            </a:pPr>
            <a:r>
              <a:rPr lang="ru-RU" sz="2400" b="1" dirty="0" smtClean="0">
                <a:solidFill>
                  <a:srgbClr val="E2001A"/>
                </a:solidFill>
                <a:latin typeface="+mj-lt"/>
              </a:rPr>
              <a:t>2:А</a:t>
            </a:r>
          </a:p>
        </p:txBody>
      </p:sp>
      <p:sp>
        <p:nvSpPr>
          <p:cNvPr id="39" name="Text Box 13"/>
          <p:cNvSpPr txBox="1">
            <a:spLocks noChangeArrowheads="1"/>
          </p:cNvSpPr>
          <p:nvPr/>
        </p:nvSpPr>
        <p:spPr bwMode="auto">
          <a:xfrm>
            <a:off x="4205288" y="1920875"/>
            <a:ext cx="723900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2560" tIns="26280" rIns="52560" bIns="26280">
            <a:spAutoFit/>
          </a:bodyPr>
          <a:lstStyle>
            <a:lvl1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l" eaLnBrk="1" hangingPunct="1">
              <a:defRPr/>
            </a:pPr>
            <a:r>
              <a:rPr lang="ru-RU" sz="2400" b="1" dirty="0" smtClean="0">
                <a:solidFill>
                  <a:srgbClr val="E2001A"/>
                </a:solidFill>
                <a:latin typeface="+mn-lt"/>
              </a:rPr>
              <a:t>3:А</a:t>
            </a:r>
          </a:p>
        </p:txBody>
      </p:sp>
      <p:sp>
        <p:nvSpPr>
          <p:cNvPr id="40" name="Text Box 13"/>
          <p:cNvSpPr txBox="1">
            <a:spLocks noChangeArrowheads="1"/>
          </p:cNvSpPr>
          <p:nvPr/>
        </p:nvSpPr>
        <p:spPr bwMode="auto">
          <a:xfrm>
            <a:off x="3057525" y="1895475"/>
            <a:ext cx="722313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2560" tIns="26280" rIns="52560" bIns="26280">
            <a:spAutoFit/>
          </a:bodyPr>
          <a:lstStyle>
            <a:lvl1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l" eaLnBrk="1" hangingPunct="1">
              <a:defRPr/>
            </a:pPr>
            <a:r>
              <a:rPr lang="ru-RU" sz="2400" b="1" dirty="0" smtClean="0">
                <a:solidFill>
                  <a:srgbClr val="E2001A"/>
                </a:solidFill>
                <a:latin typeface="+mn-lt"/>
              </a:rPr>
              <a:t>4:А</a:t>
            </a:r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1524000" y="3413125"/>
            <a:ext cx="722313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2560" tIns="26280" rIns="52560" bIns="26280">
            <a:spAutoFit/>
          </a:bodyPr>
          <a:lstStyle>
            <a:lvl1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l" eaLnBrk="1" hangingPunct="1">
              <a:defRPr/>
            </a:pPr>
            <a:r>
              <a:rPr lang="ru-RU" sz="2400" b="1" dirty="0" smtClean="0">
                <a:solidFill>
                  <a:srgbClr val="E2001A"/>
                </a:solidFill>
                <a:latin typeface="+mn-lt"/>
              </a:rPr>
              <a:t>5:А</a:t>
            </a:r>
          </a:p>
        </p:txBody>
      </p:sp>
      <p:sp>
        <p:nvSpPr>
          <p:cNvPr id="42" name="Text Box 13"/>
          <p:cNvSpPr txBox="1">
            <a:spLocks noChangeArrowheads="1"/>
          </p:cNvSpPr>
          <p:nvPr/>
        </p:nvSpPr>
        <p:spPr bwMode="auto">
          <a:xfrm>
            <a:off x="1574800" y="4613275"/>
            <a:ext cx="722313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2560" tIns="26280" rIns="52560" bIns="26280">
            <a:spAutoFit/>
          </a:bodyPr>
          <a:lstStyle>
            <a:lvl1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l" eaLnBrk="1" hangingPunct="1">
              <a:defRPr/>
            </a:pPr>
            <a:r>
              <a:rPr lang="ru-RU" sz="2400" b="1" dirty="0" smtClean="0">
                <a:solidFill>
                  <a:srgbClr val="E2001A"/>
                </a:solidFill>
                <a:latin typeface="+mn-lt"/>
              </a:rPr>
              <a:t>5:В</a:t>
            </a:r>
          </a:p>
        </p:txBody>
      </p:sp>
      <p:sp>
        <p:nvSpPr>
          <p:cNvPr id="43" name="Text Box 13"/>
          <p:cNvSpPr txBox="1">
            <a:spLocks noChangeArrowheads="1"/>
          </p:cNvSpPr>
          <p:nvPr/>
        </p:nvSpPr>
        <p:spPr bwMode="auto">
          <a:xfrm>
            <a:off x="3028950" y="5792788"/>
            <a:ext cx="731838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2560" tIns="26280" rIns="52560" bIns="26280">
            <a:spAutoFit/>
          </a:bodyPr>
          <a:lstStyle>
            <a:lvl1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l" eaLnBrk="1" hangingPunct="1">
              <a:defRPr/>
            </a:pPr>
            <a:r>
              <a:rPr lang="ru-RU" sz="2400" b="1" dirty="0" smtClean="0">
                <a:solidFill>
                  <a:srgbClr val="E2001A"/>
                </a:solidFill>
                <a:latin typeface="+mn-lt"/>
              </a:rPr>
              <a:t>4:В</a:t>
            </a:r>
          </a:p>
        </p:txBody>
      </p:sp>
      <p:sp>
        <p:nvSpPr>
          <p:cNvPr id="44" name="Text Box 13"/>
          <p:cNvSpPr txBox="1">
            <a:spLocks noChangeArrowheads="1"/>
          </p:cNvSpPr>
          <p:nvPr/>
        </p:nvSpPr>
        <p:spPr bwMode="auto">
          <a:xfrm>
            <a:off x="4244975" y="5848350"/>
            <a:ext cx="722313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2560" tIns="26280" rIns="52560" bIns="26280">
            <a:spAutoFit/>
          </a:bodyPr>
          <a:lstStyle>
            <a:lvl1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l" eaLnBrk="1" hangingPunct="1">
              <a:defRPr/>
            </a:pPr>
            <a:r>
              <a:rPr lang="ru-RU" sz="2400" b="1" dirty="0" smtClean="0">
                <a:solidFill>
                  <a:srgbClr val="E2001A"/>
                </a:solidFill>
                <a:latin typeface="+mn-lt"/>
              </a:rPr>
              <a:t>3:В</a:t>
            </a:r>
          </a:p>
        </p:txBody>
      </p:sp>
      <p:sp>
        <p:nvSpPr>
          <p:cNvPr id="45" name="Text Box 13"/>
          <p:cNvSpPr txBox="1">
            <a:spLocks noChangeArrowheads="1"/>
          </p:cNvSpPr>
          <p:nvPr/>
        </p:nvSpPr>
        <p:spPr bwMode="auto">
          <a:xfrm>
            <a:off x="5438775" y="5897563"/>
            <a:ext cx="722313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2560" tIns="26280" rIns="52560" bIns="26280">
            <a:spAutoFit/>
          </a:bodyPr>
          <a:lstStyle>
            <a:lvl1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l" eaLnBrk="1" hangingPunct="1">
              <a:defRPr/>
            </a:pPr>
            <a:r>
              <a:rPr lang="ru-RU" sz="2400" b="1" dirty="0" smtClean="0">
                <a:solidFill>
                  <a:srgbClr val="E2001A"/>
                </a:solidFill>
                <a:latin typeface="+mn-lt"/>
              </a:rPr>
              <a:t>2:В</a:t>
            </a:r>
          </a:p>
        </p:txBody>
      </p:sp>
      <p:sp>
        <p:nvSpPr>
          <p:cNvPr id="46" name="Text Box 13"/>
          <p:cNvSpPr txBox="1">
            <a:spLocks noChangeArrowheads="1"/>
          </p:cNvSpPr>
          <p:nvPr/>
        </p:nvSpPr>
        <p:spPr bwMode="auto">
          <a:xfrm>
            <a:off x="6594475" y="5934075"/>
            <a:ext cx="722313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2560" tIns="26280" rIns="52560" bIns="26280">
            <a:spAutoFit/>
          </a:bodyPr>
          <a:lstStyle>
            <a:lvl1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l" eaLnBrk="1" hangingPunct="1">
              <a:defRPr/>
            </a:pPr>
            <a:r>
              <a:rPr lang="ru-RU" sz="2400" b="1" dirty="0" smtClean="0">
                <a:solidFill>
                  <a:srgbClr val="E2001A"/>
                </a:solidFill>
                <a:latin typeface="+mn-lt"/>
              </a:rPr>
              <a:t>1:В</a:t>
            </a:r>
          </a:p>
        </p:txBody>
      </p:sp>
      <p:sp>
        <p:nvSpPr>
          <p:cNvPr id="51229" name="Text Box 13"/>
          <p:cNvSpPr txBox="1">
            <a:spLocks noChangeArrowheads="1"/>
          </p:cNvSpPr>
          <p:nvPr/>
        </p:nvSpPr>
        <p:spPr bwMode="auto">
          <a:xfrm rot="5400000">
            <a:off x="3755231" y="3258209"/>
            <a:ext cx="722313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2560" tIns="26280" rIns="52560" bIns="26280">
            <a:spAutoFit/>
          </a:bodyPr>
          <a:lstStyle>
            <a:lvl1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l" eaLnBrk="1" hangingPunct="1">
              <a:defRPr/>
            </a:pPr>
            <a:r>
              <a:rPr lang="ru-RU" sz="2400" b="1" dirty="0" smtClean="0">
                <a:solidFill>
                  <a:srgbClr val="E2001A"/>
                </a:solidFill>
                <a:latin typeface="+mn-lt"/>
              </a:rPr>
              <a:t>5:А</a:t>
            </a:r>
          </a:p>
        </p:txBody>
      </p:sp>
      <p:pic>
        <p:nvPicPr>
          <p:cNvPr id="36910" name="Picture 54" descr="http://vamotkrytka.ru/_ph/158/2/232736771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338" y="1819275"/>
            <a:ext cx="1671637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Text Box 7"/>
          <p:cNvSpPr txBox="1">
            <a:spLocks noChangeArrowheads="1"/>
          </p:cNvSpPr>
          <p:nvPr/>
        </p:nvSpPr>
        <p:spPr bwMode="auto">
          <a:xfrm>
            <a:off x="1574800" y="157163"/>
            <a:ext cx="7119938" cy="987425"/>
          </a:xfrm>
          <a:prstGeom prst="rect">
            <a:avLst/>
          </a:prstGeom>
          <a:noFill/>
          <a:ln w="9360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Особенности проведения экзамена по информатике и ИКТ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7831455" y="650875"/>
            <a:ext cx="1054100" cy="68008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Cambria" panose="02040503050406030204" pitchFamily="18" charset="0"/>
                <a:cs typeface="Cambria" panose="02040503050406030204" pitchFamily="18" charset="0"/>
              </a:rPr>
              <a:t>ОГЭ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40"/>
            <a:ext cx="4305300" cy="60579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704850"/>
            <a:ext cx="4333875" cy="6153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-38742"/>
            <a:ext cx="4248472" cy="587665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9517" y="1634516"/>
            <a:ext cx="4432206" cy="5256584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3347864" y="20040"/>
            <a:ext cx="222721" cy="16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7956376" y="-22490"/>
            <a:ext cx="288032" cy="188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7812360" y="1634516"/>
            <a:ext cx="288032" cy="2103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4" name="Text Box 4"/>
          <p:cNvSpPr txBox="1">
            <a:spLocks noChangeArrowheads="1"/>
          </p:cNvSpPr>
          <p:nvPr/>
        </p:nvSpPr>
        <p:spPr bwMode="auto">
          <a:xfrm>
            <a:off x="1075036" y="116632"/>
            <a:ext cx="7924947" cy="1195861"/>
          </a:xfrm>
          <a:prstGeom prst="rect">
            <a:avLst/>
          </a:prstGeom>
          <a:noFill/>
          <a:ln w="9360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ru-RU" sz="2600" b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Особенности </a:t>
            </a:r>
            <a:r>
              <a:rPr lang="ru-RU" sz="26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проведения экзамена </a:t>
            </a:r>
          </a:p>
          <a:p>
            <a:pPr algn="ctr"/>
            <a:r>
              <a:rPr lang="ru-RU" sz="26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по информатике и ИКТ </a:t>
            </a:r>
          </a:p>
        </p:txBody>
      </p:sp>
      <p:pic>
        <p:nvPicPr>
          <p:cNvPr id="8" name="Picture 54" descr="http://vamotkrytka.ru/_ph/158/2/232736771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482730"/>
            <a:ext cx="1935063" cy="154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1833049" y="1325493"/>
            <a:ext cx="7300366" cy="29153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360">
            <a:solidFill>
              <a:schemeClr val="accent2">
                <a:lumMod val="50000"/>
              </a:schemeClr>
            </a:solidFill>
            <a:miter lim="800000"/>
          </a:ln>
          <a:effectLst>
            <a:outerShdw dist="20160" dir="5400000" algn="ctr" rotWithShape="0">
              <a:srgbClr val="000000">
                <a:alpha val="38034"/>
              </a:srgbClr>
            </a:outerShdw>
          </a:effectLst>
        </p:spPr>
        <p:txBody>
          <a:bodyPr wrap="square" lIns="90000" tIns="72000" rIns="90000" bIns="72000">
            <a:spAutoFit/>
          </a:bodyPr>
          <a:lstStyle>
            <a:lvl1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342900" indent="-342900" algn="l">
              <a:buClr>
                <a:schemeClr val="tx2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Проверить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наличие файлов с выполненными заданиями в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папке «Ответы» на рабочем столе компьютера</a:t>
            </a:r>
          </a:p>
          <a:p>
            <a:pPr marL="342900" indent="-342900" algn="l">
              <a:buClr>
                <a:schemeClr val="tx2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В случае наличия файлов с заданиями 13.1 и 13.2 предложить убрать один из них</a:t>
            </a:r>
          </a:p>
          <a:p>
            <a:pPr marL="342900" indent="-342900" algn="l">
              <a:buClr>
                <a:schemeClr val="tx2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В случае наличия файлов с заданиями 15.1 и 15.2 предложить убрать один из них</a:t>
            </a:r>
          </a:p>
          <a:p>
            <a:pPr marL="342900" indent="-342900" algn="l">
              <a:buClr>
                <a:schemeClr val="tx2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Убедиться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в их целостности, открыв каждый файл на компьютере </a:t>
            </a:r>
          </a:p>
          <a:p>
            <a:pPr marL="342900" indent="-342900" algn="l">
              <a:buClr>
                <a:schemeClr val="tx2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Проверить  правильность присвоения имен этим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файлам</a:t>
            </a:r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577652" y="4581128"/>
            <a:ext cx="8566348" cy="19920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360">
            <a:solidFill>
              <a:schemeClr val="accent2">
                <a:lumMod val="50000"/>
              </a:schemeClr>
            </a:solidFill>
            <a:miter lim="800000"/>
          </a:ln>
          <a:effectLst>
            <a:outerShdw dist="20160" dir="5400000" algn="ctr" rotWithShape="0">
              <a:srgbClr val="000000">
                <a:alpha val="38034"/>
              </a:srgbClr>
            </a:outerShdw>
          </a:effectLst>
        </p:spPr>
        <p:txBody>
          <a:bodyPr wrap="square" lIns="90000" tIns="72000" rIns="90000" bIns="72000">
            <a:spAutoFit/>
          </a:bodyPr>
          <a:lstStyle>
            <a:lvl1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spcBef>
                <a:spcPts val="800"/>
              </a:spcBef>
              <a:buClr>
                <a:schemeClr val="accent2">
                  <a:lumMod val="75000"/>
                </a:schemeClr>
              </a:buClr>
              <a:tabLst>
                <a:tab pos="34290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Каждому файлу присваивается имя (для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одного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задания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– один файл) в формате:</a:t>
            </a:r>
          </a:p>
          <a:p>
            <a:pPr algn="l">
              <a:spcBef>
                <a:spcPts val="800"/>
              </a:spcBef>
              <a:buClr>
                <a:schemeClr val="accent2">
                  <a:lumMod val="75000"/>
                </a:schemeClr>
              </a:buClr>
              <a:tabLst>
                <a:tab pos="34290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&lt;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номер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задания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&gt;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_ 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&lt;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цифровое значение бланка ответов № 1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&gt;</a:t>
            </a:r>
            <a:endParaRPr lang="ru-RU" sz="2000" dirty="0" smtClean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algn="l">
              <a:spcBef>
                <a:spcPts val="800"/>
              </a:spcBef>
              <a:buClr>
                <a:schemeClr val="accent2">
                  <a:lumMod val="75000"/>
                </a:schemeClr>
              </a:buClr>
              <a:tabLst>
                <a:tab pos="34290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Например:    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14_2160000000045</a:t>
            </a:r>
            <a:endParaRPr lang="ru-RU" sz="2000" dirty="0" smtClean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algn="l">
              <a:spcBef>
                <a:spcPts val="800"/>
              </a:spcBef>
              <a:buClr>
                <a:schemeClr val="accent2">
                  <a:lumMod val="75000"/>
                </a:schemeClr>
              </a:buClr>
              <a:tabLst>
                <a:tab pos="34290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                      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15.1_2160000000045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115617" y="116632"/>
            <a:ext cx="7848872" cy="1207547"/>
          </a:xfrm>
          <a:prstGeom prst="rect">
            <a:avLst/>
          </a:prstGeom>
          <a:noFill/>
          <a:ln w="9360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Образец записи в бланке ответов №2</a:t>
            </a:r>
          </a:p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 по информатике и ИКТ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324178"/>
            <a:ext cx="5688632" cy="542710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19672" y="2530667"/>
            <a:ext cx="4572000" cy="933589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spcBef>
                <a:spcPts val="800"/>
              </a:spcBef>
              <a:buClr>
                <a:schemeClr val="accent2">
                  <a:lumMod val="75000"/>
                </a:schemeClr>
              </a:buClr>
              <a:tabLst>
                <a:tab pos="34290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r>
              <a:rPr lang="ru-RU" sz="24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14_2160000000045</a:t>
            </a:r>
          </a:p>
          <a:p>
            <a:pPr algn="l">
              <a:spcBef>
                <a:spcPts val="800"/>
              </a:spcBef>
              <a:buClr>
                <a:schemeClr val="accent2">
                  <a:lumMod val="75000"/>
                </a:schemeClr>
              </a:buClr>
              <a:tabLst>
                <a:tab pos="34290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r>
              <a:rPr lang="ru-RU" sz="24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ru-RU" sz="2400" b="1" dirty="0">
                <a:solidFill>
                  <a:schemeClr val="tx1"/>
                </a:solidFill>
                <a:latin typeface="Cambria" panose="02040503050406030204" pitchFamily="18" charset="0"/>
              </a:rPr>
              <a:t>15.1_2160000000045</a:t>
            </a:r>
          </a:p>
        </p:txBody>
      </p:sp>
      <p:sp>
        <p:nvSpPr>
          <p:cNvPr id="3" name="Овал 2"/>
          <p:cNvSpPr/>
          <p:nvPr/>
        </p:nvSpPr>
        <p:spPr>
          <a:xfrm>
            <a:off x="1331639" y="2368274"/>
            <a:ext cx="3708413" cy="125837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17038" y="0"/>
            <a:ext cx="3096965" cy="113029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360">
            <a:solidFill>
              <a:schemeClr val="accent2">
                <a:lumMod val="50000"/>
              </a:schemeClr>
            </a:solidFill>
            <a:miter lim="800000"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72000" rIns="90000" bIns="72000">
            <a:spAutoFit/>
          </a:bodyPr>
          <a:lstStyle>
            <a:lvl1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defRPr/>
            </a:pP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Форма </a:t>
            </a:r>
          </a:p>
          <a:p>
            <a:pPr eaLnBrk="1" hangingPunct="1">
              <a:defRPr/>
            </a:pP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ИКТ-5.1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-24966"/>
            <a:ext cx="5769079" cy="688296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4" name="Text Box 4"/>
          <p:cNvSpPr txBox="1">
            <a:spLocks noChangeArrowheads="1"/>
          </p:cNvSpPr>
          <p:nvPr/>
        </p:nvSpPr>
        <p:spPr bwMode="auto">
          <a:xfrm>
            <a:off x="389089" y="102316"/>
            <a:ext cx="8748463" cy="1195861"/>
          </a:xfrm>
          <a:prstGeom prst="rect">
            <a:avLst/>
          </a:prstGeom>
          <a:noFill/>
          <a:ln w="9360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ru-RU" sz="2600" b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Особенности </a:t>
            </a:r>
            <a:r>
              <a:rPr lang="ru-RU" sz="26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проведения экзамена </a:t>
            </a:r>
          </a:p>
          <a:p>
            <a:pPr algn="ctr"/>
            <a:r>
              <a:rPr lang="ru-RU" sz="26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по </a:t>
            </a:r>
            <a:r>
              <a:rPr lang="ru-RU" sz="2600" b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химии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201851" y="2790620"/>
            <a:ext cx="8302255" cy="76095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360">
            <a:solidFill>
              <a:srgbClr val="002060"/>
            </a:solidFill>
            <a:miter lim="800000"/>
          </a:ln>
          <a:effectLst>
            <a:outerShdw dist="20160" dir="5400000" algn="ctr" rotWithShape="0">
              <a:srgbClr val="000000">
                <a:alpha val="38034"/>
              </a:srgbClr>
            </a:outerShdw>
          </a:effectLst>
        </p:spPr>
        <p:txBody>
          <a:bodyPr wrap="square" lIns="90000" tIns="72000" rIns="90000" bIns="72000">
            <a:spAutoFit/>
          </a:bodyPr>
          <a:lstStyle>
            <a:lvl1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95250" indent="12700" algn="l">
              <a:buClr>
                <a:schemeClr val="accent6">
                  <a:lumMod val="75000"/>
                </a:schemeClr>
              </a:buClr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КИМ ОГЭ по химии содержит задание 24, предусматривающее выполнение химического эксперимента.</a:t>
            </a:r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01963" y="3789040"/>
            <a:ext cx="8296089" cy="76095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360">
            <a:solidFill>
              <a:srgbClr val="002060"/>
            </a:solidFill>
            <a:miter lim="800000"/>
          </a:ln>
          <a:effectLst>
            <a:outerShdw dist="20160" dir="5400000" algn="ctr" rotWithShape="0">
              <a:srgbClr val="000000">
                <a:alpha val="38034"/>
              </a:srgbClr>
            </a:outerShdw>
          </a:effectLst>
        </p:spPr>
        <p:txBody>
          <a:bodyPr wrap="square" lIns="90000" tIns="72000" rIns="90000" bIns="72000">
            <a:spAutoFit/>
          </a:bodyPr>
          <a:lstStyle>
            <a:lvl1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95250" indent="12700" algn="l">
              <a:buClr>
                <a:schemeClr val="accent6">
                  <a:lumMod val="75000"/>
                </a:schemeClr>
              </a:buClr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Комплекты лабораторного оборудования и реактивов формируются заблаговременно.</a:t>
            </a:r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208991" y="4797171"/>
            <a:ext cx="8295237" cy="76095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360">
            <a:solidFill>
              <a:srgbClr val="002060"/>
            </a:solidFill>
            <a:miter lim="800000"/>
          </a:ln>
          <a:effectLst>
            <a:outerShdw dist="20160" dir="5400000" algn="ctr" rotWithShape="0">
              <a:srgbClr val="000000">
                <a:alpha val="38034"/>
              </a:srgbClr>
            </a:outerShdw>
          </a:effectLst>
        </p:spPr>
        <p:txBody>
          <a:bodyPr wrap="square" lIns="90000" tIns="72000" rIns="90000" bIns="72000">
            <a:spAutoFit/>
          </a:bodyPr>
          <a:lstStyle>
            <a:lvl1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95250" indent="12700" algn="l">
              <a:buClr>
                <a:schemeClr val="accent6">
                  <a:lumMod val="75000"/>
                </a:schemeClr>
              </a:buClr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Во время проведения экзамена в аудитории присутствует специалист по проведению инструктажа и обеспечению лабораторных работ.</a:t>
            </a:r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201963" y="5805646"/>
            <a:ext cx="8275928" cy="76095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360">
            <a:solidFill>
              <a:srgbClr val="002060"/>
            </a:solidFill>
            <a:miter lim="800000"/>
          </a:ln>
          <a:effectLst>
            <a:outerShdw dist="20160" dir="5400000" algn="ctr" rotWithShape="0">
              <a:srgbClr val="000000">
                <a:alpha val="38034"/>
              </a:srgbClr>
            </a:outerShdw>
          </a:effectLst>
        </p:spPr>
        <p:txBody>
          <a:bodyPr wrap="square" lIns="90000" tIns="72000" rIns="90000" bIns="72000">
            <a:spAutoFit/>
          </a:bodyPr>
          <a:lstStyle>
            <a:lvl1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95250" indent="-3175" algn="l">
              <a:buClr>
                <a:schemeClr val="accent6">
                  <a:lumMod val="75000"/>
                </a:schemeClr>
              </a:buClr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За ходом проведения химического эксперимента  наблюдают </a:t>
            </a:r>
            <a:r>
              <a:rPr lang="ru-RU" sz="2000" b="1" dirty="0" smtClean="0">
                <a:solidFill>
                  <a:srgbClr val="C00000"/>
                </a:solidFill>
              </a:rPr>
              <a:t>2 эксперта,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которые оценивают его выполнение.</a:t>
            </a: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188799" y="1484784"/>
            <a:ext cx="8302255" cy="106873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360">
            <a:solidFill>
              <a:srgbClr val="002060"/>
            </a:solidFill>
            <a:miter lim="800000"/>
          </a:ln>
          <a:effectLst>
            <a:outerShdw dist="20160" dir="5400000" algn="ctr" rotWithShape="0">
              <a:srgbClr val="000000">
                <a:alpha val="38034"/>
              </a:srgbClr>
            </a:outerShdw>
          </a:effectLst>
        </p:spPr>
        <p:txBody>
          <a:bodyPr wrap="square" lIns="90000" tIns="72000" rIns="90000" bIns="72000">
            <a:spAutoFit/>
          </a:bodyPr>
          <a:lstStyle>
            <a:lvl1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95250" indent="12700" algn="just">
              <a:buClr>
                <a:schemeClr val="accent6">
                  <a:lumMod val="75000"/>
                </a:schemeClr>
              </a:buClr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Экзаменационная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работа по химии проводится в кабинетах химии. При необходимости  можно использовать другие кабинеты, отвечающие требованиям СанПиН к кабинетам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химии.               </a:t>
            </a:r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2" name="Picture 6" descr="https://voday.ru/wp-content/uploads/2017/03/chemistry-306977_960_72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368" y="2693873"/>
            <a:ext cx="1187046" cy="1472234"/>
          </a:xfrm>
          <a:prstGeom prst="rect">
            <a:avLst/>
          </a:prstGeom>
          <a:noFill/>
        </p:spPr>
      </p:pic>
      <p:sp>
        <p:nvSpPr>
          <p:cNvPr id="13" name="Скругленный прямоугольник 12"/>
          <p:cNvSpPr/>
          <p:nvPr/>
        </p:nvSpPr>
        <p:spPr>
          <a:xfrm>
            <a:off x="7844155" y="241935"/>
            <a:ext cx="1115060" cy="68008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Cambria" panose="02040503050406030204" pitchFamily="18" charset="0"/>
                <a:cs typeface="Cambria" panose="02040503050406030204" pitchFamily="18" charset="0"/>
              </a:rPr>
              <a:t>ОГЭ</a:t>
            </a:r>
            <a:endParaRPr lang="ru-RU" sz="3200" b="1" dirty="0">
              <a:solidFill>
                <a:srgbClr val="002060"/>
              </a:solidFill>
              <a:latin typeface="Cambria" panose="02040503050406030204" pitchFamily="18" charset="0"/>
              <a:cs typeface="Cambria" panose="020405030504060302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40"/>
            <a:ext cx="4305300" cy="60579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704850"/>
            <a:ext cx="4333875" cy="6153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-38742"/>
            <a:ext cx="4248472" cy="587665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Рисунок 5" descr="химия_перечень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271879" y="3501008"/>
            <a:ext cx="6872121" cy="267831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483768" y="4840166"/>
            <a:ext cx="1944216" cy="8930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915816" y="4293096"/>
            <a:ext cx="1008112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4" name="Text Box 4"/>
          <p:cNvSpPr txBox="1">
            <a:spLocks noChangeArrowheads="1"/>
          </p:cNvSpPr>
          <p:nvPr/>
        </p:nvSpPr>
        <p:spPr bwMode="auto">
          <a:xfrm>
            <a:off x="389089" y="548680"/>
            <a:ext cx="8748463" cy="1195861"/>
          </a:xfrm>
          <a:prstGeom prst="rect">
            <a:avLst/>
          </a:prstGeom>
          <a:noFill/>
          <a:ln w="9360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ru-RU" sz="2600" b="1" i="1" dirty="0">
              <a:solidFill>
                <a:schemeClr val="accent6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577652" y="3861048"/>
            <a:ext cx="8314828" cy="11713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360">
            <a:solidFill>
              <a:schemeClr val="accent2">
                <a:lumMod val="50000"/>
              </a:schemeClr>
            </a:solidFill>
            <a:miter lim="800000"/>
          </a:ln>
          <a:effectLst>
            <a:outerShdw dist="20160" dir="5400000" algn="ctr" rotWithShape="0">
              <a:srgbClr val="000000">
                <a:alpha val="38034"/>
              </a:srgbClr>
            </a:outerShdw>
          </a:effectLst>
        </p:spPr>
        <p:txBody>
          <a:bodyPr wrap="square" lIns="90000" tIns="72000" rIns="90000" bIns="72000">
            <a:spAutoFit/>
          </a:bodyPr>
          <a:lstStyle>
            <a:lvl1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spcBef>
                <a:spcPts val="800"/>
              </a:spcBef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ü"/>
              <a:tabLst>
                <a:tab pos="34290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  Заполняется участником экзамена</a:t>
            </a:r>
          </a:p>
          <a:p>
            <a:pPr algn="l">
              <a:spcBef>
                <a:spcPts val="800"/>
              </a:spcBef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ü"/>
              <a:tabLst>
                <a:tab pos="34290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  Передается специалисту по проведению инструктажа и обеспечению лабораторных работ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pic>
        <p:nvPicPr>
          <p:cNvPr id="6" name="Рисунок 5" descr="химия_перечень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908720"/>
            <a:ext cx="8136904" cy="267831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 bwMode="auto">
          <a:xfrm>
            <a:off x="5940152" y="1340768"/>
            <a:ext cx="2952328" cy="2376264"/>
          </a:xfrm>
          <a:prstGeom prst="rect">
            <a:avLst/>
          </a:prstGeom>
          <a:noFill/>
          <a:ln w="349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kumimoji="0" lang="ru-RU" sz="1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27584" y="2348880"/>
            <a:ext cx="2448272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475656" y="1744541"/>
            <a:ext cx="1224136" cy="2442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4" name="Text Box 4"/>
          <p:cNvSpPr txBox="1">
            <a:spLocks noChangeArrowheads="1"/>
          </p:cNvSpPr>
          <p:nvPr/>
        </p:nvSpPr>
        <p:spPr bwMode="auto">
          <a:xfrm>
            <a:off x="389089" y="548680"/>
            <a:ext cx="8748463" cy="1195861"/>
          </a:xfrm>
          <a:prstGeom prst="rect">
            <a:avLst/>
          </a:prstGeom>
          <a:noFill/>
          <a:ln w="9360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ru-RU" sz="2600" b="1" i="1" dirty="0">
              <a:solidFill>
                <a:schemeClr val="accent6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0" y="0"/>
            <a:ext cx="4625088" cy="66693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908720"/>
            <a:ext cx="4422601" cy="2961925"/>
          </a:xfrm>
          <a:prstGeom prst="rect">
            <a:avLst/>
          </a:prstGeom>
          <a:noFill/>
          <a:ln w="5715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331464" y="4149080"/>
            <a:ext cx="2431856" cy="144016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0" y="2"/>
            <a:ext cx="3456384" cy="113029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360">
            <a:solidFill>
              <a:schemeClr val="accent2">
                <a:lumMod val="50000"/>
              </a:schemeClr>
            </a:solidFill>
            <a:miter lim="800000"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72000" rIns="90000" bIns="72000">
            <a:spAutoFit/>
          </a:bodyPr>
          <a:lstStyle>
            <a:lvl1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defRPr/>
            </a:pP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Бланк ответов №1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0" y="1268760"/>
            <a:ext cx="3456384" cy="57629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360">
            <a:solidFill>
              <a:schemeClr val="accent2">
                <a:lumMod val="50000"/>
              </a:schemeClr>
            </a:solidFill>
            <a:miter lim="800000"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72000" rIns="90000" bIns="72000">
            <a:spAutoFit/>
          </a:bodyPr>
          <a:lstStyle>
            <a:lvl1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defRPr/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односторонний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9107"/>
            <a:ext cx="5112568" cy="67946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115617" y="116632"/>
            <a:ext cx="7848872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defRPr/>
            </a:pPr>
            <a:r>
              <a:rPr lang="ru-RU" sz="32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Регистрационная часть </a:t>
            </a:r>
          </a:p>
          <a:p>
            <a:pPr eaLnBrk="1" hangingPunct="1">
              <a:defRPr/>
            </a:pPr>
            <a:r>
              <a:rPr lang="ru-RU" sz="32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бланка ответов №1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1255709"/>
            <a:ext cx="8856985" cy="541365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79512" y="1340768"/>
            <a:ext cx="1692188" cy="172819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83568" y="2954422"/>
            <a:ext cx="2426882" cy="100811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028384" y="1340768"/>
            <a:ext cx="1008112" cy="262176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2378937" y="2733708"/>
            <a:ext cx="1728192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Цифровой </a:t>
            </a:r>
            <a:r>
              <a:rPr lang="ru-RU" sz="2000" b="1" dirty="0" err="1" smtClean="0">
                <a:solidFill>
                  <a:srgbClr val="C00000"/>
                </a:solidFill>
              </a:rPr>
              <a:t>шрихкод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948264" y="1340768"/>
            <a:ext cx="648072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24" name="Text Box 4"/>
          <p:cNvSpPr txBox="1">
            <a:spLocks noChangeArrowheads="1"/>
          </p:cNvSpPr>
          <p:nvPr/>
        </p:nvSpPr>
        <p:spPr bwMode="auto">
          <a:xfrm>
            <a:off x="1098922" y="-75356"/>
            <a:ext cx="7336848" cy="1275698"/>
          </a:xfrm>
          <a:prstGeom prst="rect">
            <a:avLst/>
          </a:prstGeom>
          <a:noFill/>
          <a:ln w="9360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144000" rIns="90000" bIns="144000">
            <a:spAutoFit/>
          </a:bodyPr>
          <a:lstStyle>
            <a:lvl1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Исправление ошибок в регистрационной части</a:t>
            </a:r>
            <a:endParaRPr lang="ru-RU" sz="3200" b="1" i="1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14732" name="Text Box 12"/>
          <p:cNvSpPr txBox="1">
            <a:spLocks noChangeArrowheads="1"/>
          </p:cNvSpPr>
          <p:nvPr/>
        </p:nvSpPr>
        <p:spPr bwMode="auto">
          <a:xfrm>
            <a:off x="596136" y="1052736"/>
            <a:ext cx="8280400" cy="134573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360">
            <a:solidFill>
              <a:schemeClr val="accent2">
                <a:lumMod val="50000"/>
              </a:schemeClr>
            </a:solidFill>
            <a:miter lim="800000"/>
          </a:ln>
          <a:effectLst/>
        </p:spPr>
        <p:txBody>
          <a:bodyPr lIns="90000" tIns="72000" rIns="90000" bIns="72000">
            <a:spAutoFit/>
          </a:bodyPr>
          <a:lstStyle>
            <a:lvl1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buClrTx/>
              <a:buSzTx/>
              <a:buFontTx/>
              <a:buNone/>
            </a:pPr>
            <a:r>
              <a:rPr lang="ru-RU" sz="26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Ячейку, в которую внесены некорректные данные, необходимо заштриховать и новые данные внести над заштрихованной ячейкой</a:t>
            </a:r>
          </a:p>
        </p:txBody>
      </p:sp>
      <p:sp>
        <p:nvSpPr>
          <p:cNvPr id="414736" name="Text Box 16"/>
          <p:cNvSpPr txBox="1">
            <a:spLocks noChangeArrowheads="1"/>
          </p:cNvSpPr>
          <p:nvPr/>
        </p:nvSpPr>
        <p:spPr bwMode="auto">
          <a:xfrm>
            <a:off x="596136" y="2492896"/>
            <a:ext cx="8280400" cy="9456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360">
            <a:solidFill>
              <a:schemeClr val="accent2">
                <a:lumMod val="50000"/>
              </a:schemeClr>
            </a:solidFill>
            <a:miter lim="800000"/>
          </a:ln>
          <a:effectLst/>
        </p:spPr>
        <p:txBody>
          <a:bodyPr lIns="90000" tIns="72000" rIns="90000" bIns="72000">
            <a:spAutoFit/>
          </a:bodyPr>
          <a:lstStyle>
            <a:lvl1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buClrTx/>
              <a:buSzTx/>
              <a:buFontTx/>
              <a:buNone/>
            </a:pPr>
            <a:r>
              <a:rPr lang="ru-RU" sz="26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Неверные данные в ячейке зачеркнуть и </a:t>
            </a:r>
            <a:r>
              <a:rPr lang="ru-RU" sz="26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сверху </a:t>
            </a:r>
            <a:r>
              <a:rPr lang="ru-RU" sz="26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записать верное значение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574502"/>
            <a:ext cx="8136904" cy="3094858"/>
          </a:xfrm>
          <a:prstGeom prst="rect">
            <a:avLst/>
          </a:prstGeom>
          <a:ln w="12700">
            <a:solidFill>
              <a:srgbClr val="002060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2843808" y="4293096"/>
            <a:ext cx="1620180" cy="72008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580112" y="4293096"/>
            <a:ext cx="1008112" cy="72008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660232" y="3717032"/>
            <a:ext cx="504056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259294" y="188640"/>
            <a:ext cx="7637611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9pPr>
          </a:lstStyle>
          <a:p>
            <a:pPr eaLnBrk="1" hangingPunct="1"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Cambria" pitchFamily="18" charset="0"/>
              </a:rPr>
              <a:t>Поля бланка ответов №1 для записи ответов на задания с кратким ответом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920" y="1268760"/>
            <a:ext cx="8621985" cy="547260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8709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292080" y="116632"/>
            <a:ext cx="3190556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Cambria" panose="02040503050406030204" pitchFamily="18" charset="0"/>
                <a:cs typeface="Cambria" panose="02040503050406030204" pitchFamily="18" charset="0"/>
              </a:rPr>
              <a:t>Замена ошибочных ответов</a:t>
            </a:r>
            <a:endParaRPr lang="ru-RU" sz="3600" b="1" dirty="0">
              <a:solidFill>
                <a:srgbClr val="002060"/>
              </a:solidFill>
              <a:latin typeface="Cambria" panose="02040503050406030204" pitchFamily="18" charset="0"/>
              <a:cs typeface="Cambria" panose="02040503050406030204" pitchFamily="18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683568" y="3212976"/>
            <a:ext cx="720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80" y="4835407"/>
            <a:ext cx="8640959" cy="17956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151480" y="6077398"/>
            <a:ext cx="1728192" cy="432048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V="1">
            <a:off x="1604" y="5981107"/>
            <a:ext cx="2038428" cy="566401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Овал 9"/>
          <p:cNvSpPr/>
          <p:nvPr/>
        </p:nvSpPr>
        <p:spPr>
          <a:xfrm>
            <a:off x="4139952" y="5935634"/>
            <a:ext cx="1728192" cy="71557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71" y="-2381"/>
            <a:ext cx="4248150" cy="5231582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115771" y="4293096"/>
            <a:ext cx="4356188" cy="792088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20327" y="116632"/>
            <a:ext cx="6335395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Cambria" panose="02040503050406030204" pitchFamily="18" charset="0"/>
                <a:cs typeface="Cambria" panose="02040503050406030204" pitchFamily="18" charset="0"/>
              </a:rPr>
              <a:t>Замена ошибочных ответов</a:t>
            </a:r>
            <a:endParaRPr lang="ru-RU" sz="3600" b="1" dirty="0">
              <a:solidFill>
                <a:srgbClr val="002060"/>
              </a:solidFill>
              <a:latin typeface="Cambria" panose="02040503050406030204" pitchFamily="18" charset="0"/>
              <a:cs typeface="Cambria" panose="020405030504060302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55576" y="3645024"/>
            <a:ext cx="7776864" cy="309634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535305" algn="just"/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Cambria" panose="02040503050406030204" pitchFamily="18" charset="0"/>
              </a:rPr>
              <a:t>Если  участник экзамена осуществлял замену ошибочных ответов, организатор должен посчитать количество замен и в поле «Количество заполненных полей  «Замена ошибочных ответов» поставить соответствующее цифровое значение, а также поставить подпись в специально отведенном месте</a:t>
            </a:r>
          </a:p>
          <a:p>
            <a:pPr indent="535305" algn="just"/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Cambria" panose="02040503050406030204" pitchFamily="18" charset="0"/>
              </a:rPr>
              <a:t>Если участник экзамена не использовал  поле «Замена ошибочных ответов» организатор в поле «Количество заполненных поле «Замена ошибочных ответов» ставит «Х» и подпись в специально отведенном месте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64854"/>
            <a:ext cx="8568952" cy="25922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131840" y="1213729"/>
            <a:ext cx="2664296" cy="86409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544740" y="1183700"/>
            <a:ext cx="1800200" cy="216024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1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Тема11</Template>
  <TotalTime>380</TotalTime>
  <Words>932</Words>
  <Application>Microsoft Office PowerPoint</Application>
  <PresentationFormat>Экран (4:3)</PresentationFormat>
  <Paragraphs>206</Paragraphs>
  <Slides>36</Slides>
  <Notes>33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Тема11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Платон</dc:creator>
  <cp:lastModifiedBy>Пользователь</cp:lastModifiedBy>
  <cp:revision>1508</cp:revision>
  <cp:lastPrinted>2017-03-06T13:11:00Z</cp:lastPrinted>
  <dcterms:created xsi:type="dcterms:W3CDTF">2113-01-01T00:00:00Z</dcterms:created>
  <dcterms:modified xsi:type="dcterms:W3CDTF">2022-05-05T13:38:45Z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ICV">
    <vt:lpwstr>9362E9D086FC41DBB274B08098578810</vt:lpwstr>
  </property>
  <property fmtid="{D5CDD505-2E9C-101B-9397-08002B2CF9AE}" pid="4" name="KSOProductBuildVer">
    <vt:lpwstr>1049-11.2.0.10351</vt:lpwstr>
  </property>
</Properties>
</file>